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9" r:id="rId3"/>
    <p:sldId id="257" r:id="rId4"/>
    <p:sldId id="260" r:id="rId5"/>
    <p:sldId id="274" r:id="rId6"/>
    <p:sldId id="304" r:id="rId7"/>
    <p:sldId id="258" r:id="rId8"/>
    <p:sldId id="275" r:id="rId9"/>
    <p:sldId id="297" r:id="rId10"/>
    <p:sldId id="290" r:id="rId11"/>
    <p:sldId id="263" r:id="rId12"/>
    <p:sldId id="261" r:id="rId13"/>
    <p:sldId id="264" r:id="rId14"/>
    <p:sldId id="262" r:id="rId15"/>
    <p:sldId id="265" r:id="rId16"/>
    <p:sldId id="267" r:id="rId17"/>
    <p:sldId id="266" r:id="rId18"/>
    <p:sldId id="268" r:id="rId19"/>
    <p:sldId id="301" r:id="rId20"/>
    <p:sldId id="278" r:id="rId21"/>
    <p:sldId id="271" r:id="rId22"/>
    <p:sldId id="276" r:id="rId23"/>
    <p:sldId id="280" r:id="rId24"/>
    <p:sldId id="277" r:id="rId25"/>
    <p:sldId id="270" r:id="rId26"/>
    <p:sldId id="279" r:id="rId27"/>
    <p:sldId id="269" r:id="rId28"/>
    <p:sldId id="283" r:id="rId29"/>
    <p:sldId id="281" r:id="rId30"/>
    <p:sldId id="288" r:id="rId31"/>
    <p:sldId id="284" r:id="rId32"/>
    <p:sldId id="285" r:id="rId33"/>
    <p:sldId id="286" r:id="rId34"/>
    <p:sldId id="287" r:id="rId35"/>
    <p:sldId id="289" r:id="rId36"/>
    <p:sldId id="291" r:id="rId37"/>
    <p:sldId id="292" r:id="rId38"/>
    <p:sldId id="293" r:id="rId39"/>
    <p:sldId id="282" r:id="rId40"/>
    <p:sldId id="294" r:id="rId41"/>
    <p:sldId id="295" r:id="rId42"/>
    <p:sldId id="296" r:id="rId43"/>
    <p:sldId id="298" r:id="rId44"/>
    <p:sldId id="299" r:id="rId45"/>
    <p:sldId id="300" r:id="rId46"/>
    <p:sldId id="302" r:id="rId47"/>
    <p:sldId id="303" r:id="rId48"/>
    <p:sldId id="30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79713" autoAdjust="0"/>
  </p:normalViewPr>
  <p:slideViewPr>
    <p:cSldViewPr snapToGrid="0">
      <p:cViewPr varScale="1">
        <p:scale>
          <a:sx n="59" d="100"/>
          <a:sy n="59" d="100"/>
        </p:scale>
        <p:origin x="6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588FC-BA03-474A-AFB1-ED9A2435F6DA}"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774D3D65-4DA6-4E0F-ABAB-D20C033DE717}">
      <dgm:prSet phldrT="[Text]"/>
      <dgm:spPr/>
      <dgm:t>
        <a:bodyPr/>
        <a:lstStyle/>
        <a:p>
          <a:r>
            <a:rPr lang="en-US" dirty="0" smtClean="0"/>
            <a:t>To be able to solve a certain type of problems by the end of today. </a:t>
          </a:r>
          <a:endParaRPr lang="en-US" dirty="0"/>
        </a:p>
      </dgm:t>
    </dgm:pt>
    <dgm:pt modelId="{1C6F703E-1713-4970-9A52-6624E5AE59BB}" type="parTrans" cxnId="{9CA8A41B-D771-4D94-8E2D-4B7F3949F3FB}">
      <dgm:prSet/>
      <dgm:spPr/>
      <dgm:t>
        <a:bodyPr/>
        <a:lstStyle/>
        <a:p>
          <a:endParaRPr lang="en-US"/>
        </a:p>
      </dgm:t>
    </dgm:pt>
    <dgm:pt modelId="{ACC454AA-622E-4D34-8BE2-450DBB386F9C}" type="sibTrans" cxnId="{9CA8A41B-D771-4D94-8E2D-4B7F3949F3FB}">
      <dgm:prSet/>
      <dgm:spPr/>
      <dgm:t>
        <a:bodyPr/>
        <a:lstStyle/>
        <a:p>
          <a:endParaRPr lang="en-US"/>
        </a:p>
      </dgm:t>
    </dgm:pt>
    <dgm:pt modelId="{70F44924-F502-4166-8ACE-A047D97F2F77}">
      <dgm:prSet phldrT="[Text]"/>
      <dgm:spPr/>
      <dgm:t>
        <a:bodyPr/>
        <a:lstStyle/>
        <a:p>
          <a:r>
            <a:rPr lang="en-US" dirty="0" smtClean="0"/>
            <a:t>To use the problems we are solving today to learn mathematics. </a:t>
          </a:r>
          <a:endParaRPr lang="en-US" dirty="0"/>
        </a:p>
      </dgm:t>
    </dgm:pt>
    <dgm:pt modelId="{26C2E9FE-A32C-4D7A-9F1E-D65A5D020DE9}" type="parTrans" cxnId="{2EE56727-E154-486E-A711-2940FE5F6FFE}">
      <dgm:prSet/>
      <dgm:spPr/>
      <dgm:t>
        <a:bodyPr/>
        <a:lstStyle/>
        <a:p>
          <a:endParaRPr lang="en-US"/>
        </a:p>
      </dgm:t>
    </dgm:pt>
    <dgm:pt modelId="{13EBC4ED-6393-463B-8D42-955B838CBD07}" type="sibTrans" cxnId="{2EE56727-E154-486E-A711-2940FE5F6FFE}">
      <dgm:prSet/>
      <dgm:spPr/>
      <dgm:t>
        <a:bodyPr/>
        <a:lstStyle/>
        <a:p>
          <a:endParaRPr lang="en-US"/>
        </a:p>
      </dgm:t>
    </dgm:pt>
    <dgm:pt modelId="{2E2BA8CE-7634-44B7-8A3D-009757E2BFB6}" type="pres">
      <dgm:prSet presAssocID="{847588FC-BA03-474A-AFB1-ED9A2435F6DA}" presName="cycle" presStyleCnt="0">
        <dgm:presLayoutVars>
          <dgm:dir/>
          <dgm:resizeHandles val="exact"/>
        </dgm:presLayoutVars>
      </dgm:prSet>
      <dgm:spPr/>
      <dgm:t>
        <a:bodyPr/>
        <a:lstStyle/>
        <a:p>
          <a:endParaRPr lang="en-US"/>
        </a:p>
      </dgm:t>
    </dgm:pt>
    <dgm:pt modelId="{9F234B84-246E-4336-973E-51DAD696DCA0}" type="pres">
      <dgm:prSet presAssocID="{774D3D65-4DA6-4E0F-ABAB-D20C033DE717}" presName="arrow" presStyleLbl="node1" presStyleIdx="0" presStyleCnt="2">
        <dgm:presLayoutVars>
          <dgm:bulletEnabled val="1"/>
        </dgm:presLayoutVars>
      </dgm:prSet>
      <dgm:spPr/>
      <dgm:t>
        <a:bodyPr/>
        <a:lstStyle/>
        <a:p>
          <a:endParaRPr lang="en-US"/>
        </a:p>
      </dgm:t>
    </dgm:pt>
    <dgm:pt modelId="{45ECE84F-2244-40B9-BE25-53F87B4A01B6}" type="pres">
      <dgm:prSet presAssocID="{70F44924-F502-4166-8ACE-A047D97F2F77}" presName="arrow" presStyleLbl="node1" presStyleIdx="1" presStyleCnt="2" custRadScaleRad="102359" custRadScaleInc="20533">
        <dgm:presLayoutVars>
          <dgm:bulletEnabled val="1"/>
        </dgm:presLayoutVars>
      </dgm:prSet>
      <dgm:spPr/>
      <dgm:t>
        <a:bodyPr/>
        <a:lstStyle/>
        <a:p>
          <a:endParaRPr lang="en-US"/>
        </a:p>
      </dgm:t>
    </dgm:pt>
  </dgm:ptLst>
  <dgm:cxnLst>
    <dgm:cxn modelId="{0688E415-1D04-4DDC-937B-15D8018A72C3}" type="presOf" srcId="{70F44924-F502-4166-8ACE-A047D97F2F77}" destId="{45ECE84F-2244-40B9-BE25-53F87B4A01B6}" srcOrd="0" destOrd="0" presId="urn:microsoft.com/office/officeart/2005/8/layout/arrow1"/>
    <dgm:cxn modelId="{DFB78132-83B0-4D2A-8406-8FCD7033F93E}" type="presOf" srcId="{847588FC-BA03-474A-AFB1-ED9A2435F6DA}" destId="{2E2BA8CE-7634-44B7-8A3D-009757E2BFB6}" srcOrd="0" destOrd="0" presId="urn:microsoft.com/office/officeart/2005/8/layout/arrow1"/>
    <dgm:cxn modelId="{4E7DC8C4-AC0F-4834-B3E9-2CAF41C18251}" type="presOf" srcId="{774D3D65-4DA6-4E0F-ABAB-D20C033DE717}" destId="{9F234B84-246E-4336-973E-51DAD696DCA0}" srcOrd="0" destOrd="0" presId="urn:microsoft.com/office/officeart/2005/8/layout/arrow1"/>
    <dgm:cxn modelId="{2EE56727-E154-486E-A711-2940FE5F6FFE}" srcId="{847588FC-BA03-474A-AFB1-ED9A2435F6DA}" destId="{70F44924-F502-4166-8ACE-A047D97F2F77}" srcOrd="1" destOrd="0" parTransId="{26C2E9FE-A32C-4D7A-9F1E-D65A5D020DE9}" sibTransId="{13EBC4ED-6393-463B-8D42-955B838CBD07}"/>
    <dgm:cxn modelId="{9CA8A41B-D771-4D94-8E2D-4B7F3949F3FB}" srcId="{847588FC-BA03-474A-AFB1-ED9A2435F6DA}" destId="{774D3D65-4DA6-4E0F-ABAB-D20C033DE717}" srcOrd="0" destOrd="0" parTransId="{1C6F703E-1713-4970-9A52-6624E5AE59BB}" sibTransId="{ACC454AA-622E-4D34-8BE2-450DBB386F9C}"/>
    <dgm:cxn modelId="{FBDB5827-38C5-4CE6-8454-4938BC7F48F2}" type="presParOf" srcId="{2E2BA8CE-7634-44B7-8A3D-009757E2BFB6}" destId="{9F234B84-246E-4336-973E-51DAD696DCA0}" srcOrd="0" destOrd="0" presId="urn:microsoft.com/office/officeart/2005/8/layout/arrow1"/>
    <dgm:cxn modelId="{2139BC39-015D-4B8F-8926-CD1F0E1C373C}" type="presParOf" srcId="{2E2BA8CE-7634-44B7-8A3D-009757E2BFB6}" destId="{45ECE84F-2244-40B9-BE25-53F87B4A01B6}"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39C373-8FE1-4598-8BEE-81D7365E88B7}" type="doc">
      <dgm:prSet loTypeId="urn:microsoft.com/office/officeart/2005/8/layout/hierarchy4" loCatId="relationship" qsTypeId="urn:microsoft.com/office/officeart/2005/8/quickstyle/simple1" qsCatId="simple" csTypeId="urn:microsoft.com/office/officeart/2005/8/colors/colorful1#1" csCatId="colorful" phldr="1"/>
      <dgm:spPr/>
      <dgm:t>
        <a:bodyPr/>
        <a:lstStyle/>
        <a:p>
          <a:endParaRPr lang="en-US"/>
        </a:p>
      </dgm:t>
    </dgm:pt>
    <dgm:pt modelId="{75528345-B79B-42B6-8229-F3C4C0B179F7}">
      <dgm:prSet phldrT="[Text]"/>
      <dgm:spPr/>
      <dgm:t>
        <a:bodyPr/>
        <a:lstStyle/>
        <a:p>
          <a:r>
            <a:rPr lang="en-US" dirty="0" smtClean="0"/>
            <a:t>Module Overview</a:t>
          </a:r>
          <a:endParaRPr lang="en-US" dirty="0"/>
        </a:p>
      </dgm:t>
    </dgm:pt>
    <dgm:pt modelId="{AA97573D-C4CF-4D72-9B03-7DA214FAE17F}" type="parTrans" cxnId="{323D7DA3-57DA-49AD-B483-C7D4C29B7670}">
      <dgm:prSet/>
      <dgm:spPr/>
      <dgm:t>
        <a:bodyPr/>
        <a:lstStyle/>
        <a:p>
          <a:endParaRPr lang="en-US"/>
        </a:p>
      </dgm:t>
    </dgm:pt>
    <dgm:pt modelId="{9E8A0541-AAB2-45CB-98D3-1F07684BC3BA}" type="sibTrans" cxnId="{323D7DA3-57DA-49AD-B483-C7D4C29B7670}">
      <dgm:prSet/>
      <dgm:spPr/>
      <dgm:t>
        <a:bodyPr/>
        <a:lstStyle/>
        <a:p>
          <a:endParaRPr lang="en-US"/>
        </a:p>
      </dgm:t>
    </dgm:pt>
    <dgm:pt modelId="{D4DA3F4D-7295-4201-8CF3-C0C1C3FC8272}">
      <dgm:prSet phldrT="[Text]"/>
      <dgm:spPr/>
      <dgm:t>
        <a:bodyPr/>
        <a:lstStyle/>
        <a:p>
          <a:r>
            <a:rPr lang="en-US" dirty="0" smtClean="0"/>
            <a:t>Topic A </a:t>
          </a:r>
          <a:endParaRPr lang="en-US" dirty="0"/>
        </a:p>
      </dgm:t>
    </dgm:pt>
    <dgm:pt modelId="{4D95214B-C3C5-4748-AB20-717EF34249AE}" type="parTrans" cxnId="{4A4CFE16-CDBF-482B-8203-D7192E9147FB}">
      <dgm:prSet/>
      <dgm:spPr/>
      <dgm:t>
        <a:bodyPr/>
        <a:lstStyle/>
        <a:p>
          <a:endParaRPr lang="en-US"/>
        </a:p>
      </dgm:t>
    </dgm:pt>
    <dgm:pt modelId="{27FEFCB8-3F5F-427E-9178-EC6ED960AB40}" type="sibTrans" cxnId="{4A4CFE16-CDBF-482B-8203-D7192E9147FB}">
      <dgm:prSet/>
      <dgm:spPr/>
      <dgm:t>
        <a:bodyPr/>
        <a:lstStyle/>
        <a:p>
          <a:endParaRPr lang="en-US"/>
        </a:p>
      </dgm:t>
    </dgm:pt>
    <dgm:pt modelId="{A0F28CA2-A3DB-4AFC-B272-6DC5679792A1}">
      <dgm:prSet phldrT="[Text]"/>
      <dgm:spPr/>
      <dgm:t>
        <a:bodyPr/>
        <a:lstStyle/>
        <a:p>
          <a:r>
            <a:rPr lang="en-US" dirty="0" smtClean="0"/>
            <a:t>L1</a:t>
          </a:r>
          <a:endParaRPr lang="en-US" dirty="0"/>
        </a:p>
      </dgm:t>
    </dgm:pt>
    <dgm:pt modelId="{92DCB14B-5B25-4723-9F00-9A92AB15411B}" type="parTrans" cxnId="{7053B983-37BA-4FC4-965F-CBF49116CB0D}">
      <dgm:prSet/>
      <dgm:spPr/>
      <dgm:t>
        <a:bodyPr/>
        <a:lstStyle/>
        <a:p>
          <a:endParaRPr lang="en-US"/>
        </a:p>
      </dgm:t>
    </dgm:pt>
    <dgm:pt modelId="{642A9489-EEFA-413E-8FE3-C2305CE27197}" type="sibTrans" cxnId="{7053B983-37BA-4FC4-965F-CBF49116CB0D}">
      <dgm:prSet/>
      <dgm:spPr/>
      <dgm:t>
        <a:bodyPr/>
        <a:lstStyle/>
        <a:p>
          <a:endParaRPr lang="en-US"/>
        </a:p>
      </dgm:t>
    </dgm:pt>
    <dgm:pt modelId="{C87AC90F-5C2E-45B1-8DEB-7E1961C92363}">
      <dgm:prSet phldrT="[Text]"/>
      <dgm:spPr/>
      <dgm:t>
        <a:bodyPr/>
        <a:lstStyle/>
        <a:p>
          <a:r>
            <a:rPr lang="en-US" dirty="0" smtClean="0"/>
            <a:t>Topic B </a:t>
          </a:r>
          <a:endParaRPr lang="en-US" dirty="0"/>
        </a:p>
      </dgm:t>
    </dgm:pt>
    <dgm:pt modelId="{E8FAA5B6-673A-4FB3-AE7A-326CAA62AF1F}" type="parTrans" cxnId="{E96F1D0E-55EF-482D-BCA9-A85E94A523E2}">
      <dgm:prSet/>
      <dgm:spPr/>
      <dgm:t>
        <a:bodyPr/>
        <a:lstStyle/>
        <a:p>
          <a:endParaRPr lang="en-US"/>
        </a:p>
      </dgm:t>
    </dgm:pt>
    <dgm:pt modelId="{02421B3E-FE87-4B64-903B-63FAEDFCEE00}" type="sibTrans" cxnId="{E96F1D0E-55EF-482D-BCA9-A85E94A523E2}">
      <dgm:prSet/>
      <dgm:spPr/>
      <dgm:t>
        <a:bodyPr/>
        <a:lstStyle/>
        <a:p>
          <a:endParaRPr lang="en-US"/>
        </a:p>
      </dgm:t>
    </dgm:pt>
    <dgm:pt modelId="{D772D67C-5F5D-499D-84DB-9514670B44E5}">
      <dgm:prSet phldrT="[Text]"/>
      <dgm:spPr/>
      <dgm:t>
        <a:bodyPr/>
        <a:lstStyle/>
        <a:p>
          <a:r>
            <a:rPr lang="en-US" dirty="0" smtClean="0"/>
            <a:t>L4</a:t>
          </a:r>
          <a:endParaRPr lang="en-US" dirty="0"/>
        </a:p>
      </dgm:t>
    </dgm:pt>
    <dgm:pt modelId="{84F651DD-1959-46F9-A100-E5D5D7763D29}" type="parTrans" cxnId="{CEE542C1-D24A-4CAA-B89A-976286151EFE}">
      <dgm:prSet/>
      <dgm:spPr/>
      <dgm:t>
        <a:bodyPr/>
        <a:lstStyle/>
        <a:p>
          <a:endParaRPr lang="en-US"/>
        </a:p>
      </dgm:t>
    </dgm:pt>
    <dgm:pt modelId="{2DCA14A8-4B01-4AA9-88E4-40A26ED42192}" type="sibTrans" cxnId="{CEE542C1-D24A-4CAA-B89A-976286151EFE}">
      <dgm:prSet/>
      <dgm:spPr/>
      <dgm:t>
        <a:bodyPr/>
        <a:lstStyle/>
        <a:p>
          <a:endParaRPr lang="en-US"/>
        </a:p>
      </dgm:t>
    </dgm:pt>
    <dgm:pt modelId="{259E6580-96A4-4D7E-BECB-57B2B90CD65D}">
      <dgm:prSet/>
      <dgm:spPr/>
      <dgm:t>
        <a:bodyPr/>
        <a:lstStyle/>
        <a:p>
          <a:r>
            <a:rPr lang="en-US" dirty="0" smtClean="0"/>
            <a:t>Topic C </a:t>
          </a:r>
          <a:endParaRPr lang="en-US" dirty="0"/>
        </a:p>
      </dgm:t>
    </dgm:pt>
    <dgm:pt modelId="{0C0FB25E-3C5D-4861-A0D6-F9B174ABF9DA}" type="parTrans" cxnId="{941DF463-3DB6-406E-9062-C26AE1D2B7B2}">
      <dgm:prSet/>
      <dgm:spPr/>
      <dgm:t>
        <a:bodyPr/>
        <a:lstStyle/>
        <a:p>
          <a:endParaRPr lang="en-US"/>
        </a:p>
      </dgm:t>
    </dgm:pt>
    <dgm:pt modelId="{ED276536-B507-41F5-977A-927B015D56E6}" type="sibTrans" cxnId="{941DF463-3DB6-406E-9062-C26AE1D2B7B2}">
      <dgm:prSet/>
      <dgm:spPr/>
      <dgm:t>
        <a:bodyPr/>
        <a:lstStyle/>
        <a:p>
          <a:endParaRPr lang="en-US"/>
        </a:p>
      </dgm:t>
    </dgm:pt>
    <dgm:pt modelId="{B65CE923-72C8-4CB9-9DC0-DB0F2FA5A5E0}">
      <dgm:prSet phldrT="[Text]"/>
      <dgm:spPr/>
      <dgm:t>
        <a:bodyPr/>
        <a:lstStyle/>
        <a:p>
          <a:r>
            <a:rPr lang="en-US" dirty="0" smtClean="0"/>
            <a:t>L5</a:t>
          </a:r>
          <a:endParaRPr lang="en-US" dirty="0"/>
        </a:p>
      </dgm:t>
    </dgm:pt>
    <dgm:pt modelId="{59589F79-4DDB-4AD1-BC50-28D61A7EEE86}" type="parTrans" cxnId="{892F9A44-1D4D-464B-B8D1-91E74C177A76}">
      <dgm:prSet/>
      <dgm:spPr/>
      <dgm:t>
        <a:bodyPr/>
        <a:lstStyle/>
        <a:p>
          <a:endParaRPr lang="en-US"/>
        </a:p>
      </dgm:t>
    </dgm:pt>
    <dgm:pt modelId="{E5C71514-C3A5-47CE-AA9C-569FAA9824BC}" type="sibTrans" cxnId="{892F9A44-1D4D-464B-B8D1-91E74C177A76}">
      <dgm:prSet/>
      <dgm:spPr/>
      <dgm:t>
        <a:bodyPr/>
        <a:lstStyle/>
        <a:p>
          <a:endParaRPr lang="en-US"/>
        </a:p>
      </dgm:t>
    </dgm:pt>
    <dgm:pt modelId="{A9AEA7B0-9211-44E8-97D1-321DC2A7F897}">
      <dgm:prSet phldrT="[Text]"/>
      <dgm:spPr/>
      <dgm:t>
        <a:bodyPr/>
        <a:lstStyle/>
        <a:p>
          <a:r>
            <a:rPr lang="en-US" dirty="0" smtClean="0"/>
            <a:t>L2</a:t>
          </a:r>
          <a:endParaRPr lang="en-US" dirty="0"/>
        </a:p>
      </dgm:t>
    </dgm:pt>
    <dgm:pt modelId="{E1E656B5-B3ED-422A-A41E-68A56BF6A3B8}" type="parTrans" cxnId="{00C292E8-11AE-4A25-AE2B-AC6E84A87F5A}">
      <dgm:prSet/>
      <dgm:spPr/>
      <dgm:t>
        <a:bodyPr/>
        <a:lstStyle/>
        <a:p>
          <a:endParaRPr lang="en-US"/>
        </a:p>
      </dgm:t>
    </dgm:pt>
    <dgm:pt modelId="{10887905-F4D6-473C-A91C-65862F03B1E6}" type="sibTrans" cxnId="{00C292E8-11AE-4A25-AE2B-AC6E84A87F5A}">
      <dgm:prSet/>
      <dgm:spPr/>
      <dgm:t>
        <a:bodyPr/>
        <a:lstStyle/>
        <a:p>
          <a:endParaRPr lang="en-US"/>
        </a:p>
      </dgm:t>
    </dgm:pt>
    <dgm:pt modelId="{BD1379A4-5367-424B-8CC7-14A21F83155A}">
      <dgm:prSet phldrT="[Text]"/>
      <dgm:spPr/>
      <dgm:t>
        <a:bodyPr/>
        <a:lstStyle/>
        <a:p>
          <a:r>
            <a:rPr lang="en-US" dirty="0" smtClean="0"/>
            <a:t>L3</a:t>
          </a:r>
          <a:endParaRPr lang="en-US" dirty="0"/>
        </a:p>
      </dgm:t>
    </dgm:pt>
    <dgm:pt modelId="{48B5BA03-6628-4184-A53F-2C17102EBBF5}" type="parTrans" cxnId="{6B65A4BF-8932-4DBD-9F10-F4B31D5AB770}">
      <dgm:prSet/>
      <dgm:spPr/>
      <dgm:t>
        <a:bodyPr/>
        <a:lstStyle/>
        <a:p>
          <a:endParaRPr lang="en-US"/>
        </a:p>
      </dgm:t>
    </dgm:pt>
    <dgm:pt modelId="{40F5AAC0-88FF-4B7B-ACDC-EBC48070933C}" type="sibTrans" cxnId="{6B65A4BF-8932-4DBD-9F10-F4B31D5AB770}">
      <dgm:prSet/>
      <dgm:spPr/>
      <dgm:t>
        <a:bodyPr/>
        <a:lstStyle/>
        <a:p>
          <a:endParaRPr lang="en-US"/>
        </a:p>
      </dgm:t>
    </dgm:pt>
    <dgm:pt modelId="{EB93E767-1C37-4EF1-BD4C-606270F1240A}">
      <dgm:prSet/>
      <dgm:spPr/>
      <dgm:t>
        <a:bodyPr/>
        <a:lstStyle/>
        <a:p>
          <a:r>
            <a:rPr lang="en-US" dirty="0" smtClean="0"/>
            <a:t>L6</a:t>
          </a:r>
          <a:endParaRPr lang="en-US" dirty="0"/>
        </a:p>
      </dgm:t>
    </dgm:pt>
    <dgm:pt modelId="{3D083FAF-A9C5-4117-B487-8F8FEFA78351}" type="parTrans" cxnId="{C01AAE08-B1B6-47F4-98A5-825D3C850A85}">
      <dgm:prSet/>
      <dgm:spPr/>
      <dgm:t>
        <a:bodyPr/>
        <a:lstStyle/>
        <a:p>
          <a:endParaRPr lang="en-US"/>
        </a:p>
      </dgm:t>
    </dgm:pt>
    <dgm:pt modelId="{D8952597-0EFB-447A-9C43-BE589C489C69}" type="sibTrans" cxnId="{C01AAE08-B1B6-47F4-98A5-825D3C850A85}">
      <dgm:prSet/>
      <dgm:spPr/>
      <dgm:t>
        <a:bodyPr/>
        <a:lstStyle/>
        <a:p>
          <a:endParaRPr lang="en-US"/>
        </a:p>
      </dgm:t>
    </dgm:pt>
    <dgm:pt modelId="{06D5F995-5DDC-4079-B461-2B907C9B77E0}">
      <dgm:prSet/>
      <dgm:spPr/>
      <dgm:t>
        <a:bodyPr/>
        <a:lstStyle/>
        <a:p>
          <a:r>
            <a:rPr lang="en-US" dirty="0" smtClean="0"/>
            <a:t>L7</a:t>
          </a:r>
          <a:endParaRPr lang="en-US" dirty="0"/>
        </a:p>
      </dgm:t>
    </dgm:pt>
    <dgm:pt modelId="{5554D411-CF27-47DE-A16F-8240390DC486}" type="parTrans" cxnId="{CFC4FF4F-E2FC-42B4-A909-F8A04A6C08A0}">
      <dgm:prSet/>
      <dgm:spPr/>
      <dgm:t>
        <a:bodyPr/>
        <a:lstStyle/>
        <a:p>
          <a:endParaRPr lang="en-US"/>
        </a:p>
      </dgm:t>
    </dgm:pt>
    <dgm:pt modelId="{9ADCD872-67FC-413A-9885-0B5C85D1E591}" type="sibTrans" cxnId="{CFC4FF4F-E2FC-42B4-A909-F8A04A6C08A0}">
      <dgm:prSet/>
      <dgm:spPr/>
      <dgm:t>
        <a:bodyPr/>
        <a:lstStyle/>
        <a:p>
          <a:endParaRPr lang="en-US"/>
        </a:p>
      </dgm:t>
    </dgm:pt>
    <dgm:pt modelId="{7AB1CAC3-B976-46F8-82EC-D064D959B6B5}">
      <dgm:prSet/>
      <dgm:spPr/>
      <dgm:t>
        <a:bodyPr/>
        <a:lstStyle/>
        <a:p>
          <a:r>
            <a:rPr lang="en-US" dirty="0" smtClean="0"/>
            <a:t>L8</a:t>
          </a:r>
          <a:endParaRPr lang="en-US" dirty="0"/>
        </a:p>
      </dgm:t>
    </dgm:pt>
    <dgm:pt modelId="{D3C7AF8C-D9CA-47D6-BFCC-89D035CC13DD}" type="parTrans" cxnId="{66208711-BA50-471D-A547-AAC71AD63516}">
      <dgm:prSet/>
      <dgm:spPr/>
      <dgm:t>
        <a:bodyPr/>
        <a:lstStyle/>
        <a:p>
          <a:endParaRPr lang="en-US"/>
        </a:p>
      </dgm:t>
    </dgm:pt>
    <dgm:pt modelId="{8DB081A6-A06B-4D48-A26E-0375A5B1ACA4}" type="sibTrans" cxnId="{66208711-BA50-471D-A547-AAC71AD63516}">
      <dgm:prSet/>
      <dgm:spPr/>
      <dgm:t>
        <a:bodyPr/>
        <a:lstStyle/>
        <a:p>
          <a:endParaRPr lang="en-US"/>
        </a:p>
      </dgm:t>
    </dgm:pt>
    <dgm:pt modelId="{9E120815-8F00-484D-92E2-35B8A87AB197}" type="pres">
      <dgm:prSet presAssocID="{CA39C373-8FE1-4598-8BEE-81D7365E88B7}" presName="Name0" presStyleCnt="0">
        <dgm:presLayoutVars>
          <dgm:chPref val="1"/>
          <dgm:dir/>
          <dgm:animOne val="branch"/>
          <dgm:animLvl val="lvl"/>
          <dgm:resizeHandles/>
        </dgm:presLayoutVars>
      </dgm:prSet>
      <dgm:spPr/>
      <dgm:t>
        <a:bodyPr/>
        <a:lstStyle/>
        <a:p>
          <a:endParaRPr lang="en-US"/>
        </a:p>
      </dgm:t>
    </dgm:pt>
    <dgm:pt modelId="{6C791C09-5633-4453-8515-5C1BD2B90C80}" type="pres">
      <dgm:prSet presAssocID="{75528345-B79B-42B6-8229-F3C4C0B179F7}" presName="vertOne" presStyleCnt="0"/>
      <dgm:spPr/>
    </dgm:pt>
    <dgm:pt modelId="{ADEC734E-907C-46E8-8F34-B3212C1EA81D}" type="pres">
      <dgm:prSet presAssocID="{75528345-B79B-42B6-8229-F3C4C0B179F7}" presName="txOne" presStyleLbl="node0" presStyleIdx="0" presStyleCnt="1" custLinFactNeighborX="-443" custLinFactNeighborY="-183">
        <dgm:presLayoutVars>
          <dgm:chPref val="3"/>
        </dgm:presLayoutVars>
      </dgm:prSet>
      <dgm:spPr/>
      <dgm:t>
        <a:bodyPr/>
        <a:lstStyle/>
        <a:p>
          <a:endParaRPr lang="en-US"/>
        </a:p>
      </dgm:t>
    </dgm:pt>
    <dgm:pt modelId="{A5309E0C-5617-4281-A5A2-281F15D40C78}" type="pres">
      <dgm:prSet presAssocID="{75528345-B79B-42B6-8229-F3C4C0B179F7}" presName="parTransOne" presStyleCnt="0"/>
      <dgm:spPr/>
    </dgm:pt>
    <dgm:pt modelId="{DAC41E2B-0D62-413F-BB95-241687225DC1}" type="pres">
      <dgm:prSet presAssocID="{75528345-B79B-42B6-8229-F3C4C0B179F7}" presName="horzOne" presStyleCnt="0"/>
      <dgm:spPr/>
    </dgm:pt>
    <dgm:pt modelId="{E138276B-E35D-40F2-8B7D-CEE6F0995A1D}" type="pres">
      <dgm:prSet presAssocID="{D4DA3F4D-7295-4201-8CF3-C0C1C3FC8272}" presName="vertTwo" presStyleCnt="0"/>
      <dgm:spPr/>
    </dgm:pt>
    <dgm:pt modelId="{E20D1D9D-5D6A-441F-9AB2-0D8835BFE076}" type="pres">
      <dgm:prSet presAssocID="{D4DA3F4D-7295-4201-8CF3-C0C1C3FC8272}" presName="txTwo" presStyleLbl="node2" presStyleIdx="0" presStyleCnt="3">
        <dgm:presLayoutVars>
          <dgm:chPref val="3"/>
        </dgm:presLayoutVars>
      </dgm:prSet>
      <dgm:spPr/>
      <dgm:t>
        <a:bodyPr/>
        <a:lstStyle/>
        <a:p>
          <a:endParaRPr lang="en-US"/>
        </a:p>
      </dgm:t>
    </dgm:pt>
    <dgm:pt modelId="{A2D2CC78-5A19-4067-93EC-A0754B234F04}" type="pres">
      <dgm:prSet presAssocID="{D4DA3F4D-7295-4201-8CF3-C0C1C3FC8272}" presName="parTransTwo" presStyleCnt="0"/>
      <dgm:spPr/>
    </dgm:pt>
    <dgm:pt modelId="{F6FA097D-6237-496D-AC30-3BBB48730A72}" type="pres">
      <dgm:prSet presAssocID="{D4DA3F4D-7295-4201-8CF3-C0C1C3FC8272}" presName="horzTwo" presStyleCnt="0"/>
      <dgm:spPr/>
    </dgm:pt>
    <dgm:pt modelId="{793E698F-BF82-4425-A9B9-BA84622AE809}" type="pres">
      <dgm:prSet presAssocID="{A0F28CA2-A3DB-4AFC-B272-6DC5679792A1}" presName="vertThree" presStyleCnt="0"/>
      <dgm:spPr/>
    </dgm:pt>
    <dgm:pt modelId="{4701BEDB-E16B-4962-97CE-457877175CF1}" type="pres">
      <dgm:prSet presAssocID="{A0F28CA2-A3DB-4AFC-B272-6DC5679792A1}" presName="txThree" presStyleLbl="node3" presStyleIdx="0" presStyleCnt="8">
        <dgm:presLayoutVars>
          <dgm:chPref val="3"/>
        </dgm:presLayoutVars>
      </dgm:prSet>
      <dgm:spPr/>
      <dgm:t>
        <a:bodyPr/>
        <a:lstStyle/>
        <a:p>
          <a:endParaRPr lang="en-US"/>
        </a:p>
      </dgm:t>
    </dgm:pt>
    <dgm:pt modelId="{3EC8551F-C0A8-4C9B-8599-24315054EF84}" type="pres">
      <dgm:prSet presAssocID="{A0F28CA2-A3DB-4AFC-B272-6DC5679792A1}" presName="horzThree" presStyleCnt="0"/>
      <dgm:spPr/>
    </dgm:pt>
    <dgm:pt modelId="{3FEE2282-ED01-4CE1-AF80-E1B05D0829C7}" type="pres">
      <dgm:prSet presAssocID="{642A9489-EEFA-413E-8FE3-C2305CE27197}" presName="sibSpaceThree" presStyleCnt="0"/>
      <dgm:spPr/>
    </dgm:pt>
    <dgm:pt modelId="{6F8679DE-3C46-485B-A659-07B5DA0E18D7}" type="pres">
      <dgm:prSet presAssocID="{A9AEA7B0-9211-44E8-97D1-321DC2A7F897}" presName="vertThree" presStyleCnt="0"/>
      <dgm:spPr/>
    </dgm:pt>
    <dgm:pt modelId="{F8943044-B58A-40E0-B25D-5171C39FCA36}" type="pres">
      <dgm:prSet presAssocID="{A9AEA7B0-9211-44E8-97D1-321DC2A7F897}" presName="txThree" presStyleLbl="node3" presStyleIdx="1" presStyleCnt="8">
        <dgm:presLayoutVars>
          <dgm:chPref val="3"/>
        </dgm:presLayoutVars>
      </dgm:prSet>
      <dgm:spPr/>
      <dgm:t>
        <a:bodyPr/>
        <a:lstStyle/>
        <a:p>
          <a:endParaRPr lang="en-US"/>
        </a:p>
      </dgm:t>
    </dgm:pt>
    <dgm:pt modelId="{74B5CA06-090F-4D36-A812-5AD5FB64E396}" type="pres">
      <dgm:prSet presAssocID="{A9AEA7B0-9211-44E8-97D1-321DC2A7F897}" presName="horzThree" presStyleCnt="0"/>
      <dgm:spPr/>
    </dgm:pt>
    <dgm:pt modelId="{5473EF9D-1CD0-4728-84C9-CF9B84AB4577}" type="pres">
      <dgm:prSet presAssocID="{10887905-F4D6-473C-A91C-65862F03B1E6}" presName="sibSpaceThree" presStyleCnt="0"/>
      <dgm:spPr/>
    </dgm:pt>
    <dgm:pt modelId="{C72FE0D3-8286-4695-87A1-35358DB9BEF5}" type="pres">
      <dgm:prSet presAssocID="{BD1379A4-5367-424B-8CC7-14A21F83155A}" presName="vertThree" presStyleCnt="0"/>
      <dgm:spPr/>
    </dgm:pt>
    <dgm:pt modelId="{9BD17F93-E592-43B5-BE92-2FE85D159128}" type="pres">
      <dgm:prSet presAssocID="{BD1379A4-5367-424B-8CC7-14A21F83155A}" presName="txThree" presStyleLbl="node3" presStyleIdx="2" presStyleCnt="8">
        <dgm:presLayoutVars>
          <dgm:chPref val="3"/>
        </dgm:presLayoutVars>
      </dgm:prSet>
      <dgm:spPr/>
      <dgm:t>
        <a:bodyPr/>
        <a:lstStyle/>
        <a:p>
          <a:endParaRPr lang="en-US"/>
        </a:p>
      </dgm:t>
    </dgm:pt>
    <dgm:pt modelId="{B1F12490-198F-4D3D-9273-BD5C64FF1688}" type="pres">
      <dgm:prSet presAssocID="{BD1379A4-5367-424B-8CC7-14A21F83155A}" presName="horzThree" presStyleCnt="0"/>
      <dgm:spPr/>
    </dgm:pt>
    <dgm:pt modelId="{4B6CDFD8-8B6E-4F1F-9750-FCD9300EB585}" type="pres">
      <dgm:prSet presAssocID="{27FEFCB8-3F5F-427E-9178-EC6ED960AB40}" presName="sibSpaceTwo" presStyleCnt="0"/>
      <dgm:spPr/>
    </dgm:pt>
    <dgm:pt modelId="{D3EE2BDD-55D2-4700-897C-60A33BFE1FEA}" type="pres">
      <dgm:prSet presAssocID="{C87AC90F-5C2E-45B1-8DEB-7E1961C92363}" presName="vertTwo" presStyleCnt="0"/>
      <dgm:spPr/>
    </dgm:pt>
    <dgm:pt modelId="{09A5539A-E57A-40ED-9219-9E1A1B29EE67}" type="pres">
      <dgm:prSet presAssocID="{C87AC90F-5C2E-45B1-8DEB-7E1961C92363}" presName="txTwo" presStyleLbl="node2" presStyleIdx="1" presStyleCnt="3">
        <dgm:presLayoutVars>
          <dgm:chPref val="3"/>
        </dgm:presLayoutVars>
      </dgm:prSet>
      <dgm:spPr/>
      <dgm:t>
        <a:bodyPr/>
        <a:lstStyle/>
        <a:p>
          <a:endParaRPr lang="en-US"/>
        </a:p>
      </dgm:t>
    </dgm:pt>
    <dgm:pt modelId="{967DB953-7923-4865-BCE8-88E12CB5501C}" type="pres">
      <dgm:prSet presAssocID="{C87AC90F-5C2E-45B1-8DEB-7E1961C92363}" presName="parTransTwo" presStyleCnt="0"/>
      <dgm:spPr/>
    </dgm:pt>
    <dgm:pt modelId="{E6341143-CBBB-4D92-9EA0-8DE2F1904852}" type="pres">
      <dgm:prSet presAssocID="{C87AC90F-5C2E-45B1-8DEB-7E1961C92363}" presName="horzTwo" presStyleCnt="0"/>
      <dgm:spPr/>
    </dgm:pt>
    <dgm:pt modelId="{E242439A-6C87-49EF-8E2F-7ACD9C3E2B44}" type="pres">
      <dgm:prSet presAssocID="{D772D67C-5F5D-499D-84DB-9514670B44E5}" presName="vertThree" presStyleCnt="0"/>
      <dgm:spPr/>
    </dgm:pt>
    <dgm:pt modelId="{AFE90703-4BBA-47AC-A600-676F2F62C6E7}" type="pres">
      <dgm:prSet presAssocID="{D772D67C-5F5D-499D-84DB-9514670B44E5}" presName="txThree" presStyleLbl="node3" presStyleIdx="3" presStyleCnt="8">
        <dgm:presLayoutVars>
          <dgm:chPref val="3"/>
        </dgm:presLayoutVars>
      </dgm:prSet>
      <dgm:spPr/>
      <dgm:t>
        <a:bodyPr/>
        <a:lstStyle/>
        <a:p>
          <a:endParaRPr lang="en-US"/>
        </a:p>
      </dgm:t>
    </dgm:pt>
    <dgm:pt modelId="{04C86D93-455C-44D3-97F0-EDAEF9DA7DE5}" type="pres">
      <dgm:prSet presAssocID="{D772D67C-5F5D-499D-84DB-9514670B44E5}" presName="horzThree" presStyleCnt="0"/>
      <dgm:spPr/>
    </dgm:pt>
    <dgm:pt modelId="{6CA50E9D-E348-4DE7-A298-4CED3CD4A1CC}" type="pres">
      <dgm:prSet presAssocID="{2DCA14A8-4B01-4AA9-88E4-40A26ED42192}" presName="sibSpaceThree" presStyleCnt="0"/>
      <dgm:spPr/>
    </dgm:pt>
    <dgm:pt modelId="{9D4C9F2C-0D4A-4845-B3C7-DF55C7DB6073}" type="pres">
      <dgm:prSet presAssocID="{B65CE923-72C8-4CB9-9DC0-DB0F2FA5A5E0}" presName="vertThree" presStyleCnt="0"/>
      <dgm:spPr/>
    </dgm:pt>
    <dgm:pt modelId="{97AE2749-3B94-455D-A3C4-FD828B44D5E5}" type="pres">
      <dgm:prSet presAssocID="{B65CE923-72C8-4CB9-9DC0-DB0F2FA5A5E0}" presName="txThree" presStyleLbl="node3" presStyleIdx="4" presStyleCnt="8">
        <dgm:presLayoutVars>
          <dgm:chPref val="3"/>
        </dgm:presLayoutVars>
      </dgm:prSet>
      <dgm:spPr/>
      <dgm:t>
        <a:bodyPr/>
        <a:lstStyle/>
        <a:p>
          <a:endParaRPr lang="en-US"/>
        </a:p>
      </dgm:t>
    </dgm:pt>
    <dgm:pt modelId="{F4FAF6F3-5994-4986-9A33-B4C6531511BD}" type="pres">
      <dgm:prSet presAssocID="{B65CE923-72C8-4CB9-9DC0-DB0F2FA5A5E0}" presName="horzThree" presStyleCnt="0"/>
      <dgm:spPr/>
    </dgm:pt>
    <dgm:pt modelId="{7C94439D-7759-402A-ADFA-C9BF3832A7A3}" type="pres">
      <dgm:prSet presAssocID="{02421B3E-FE87-4B64-903B-63FAEDFCEE00}" presName="sibSpaceTwo" presStyleCnt="0"/>
      <dgm:spPr/>
    </dgm:pt>
    <dgm:pt modelId="{EF69A85D-B485-4717-973C-64461F8AC594}" type="pres">
      <dgm:prSet presAssocID="{259E6580-96A4-4D7E-BECB-57B2B90CD65D}" presName="vertTwo" presStyleCnt="0"/>
      <dgm:spPr/>
    </dgm:pt>
    <dgm:pt modelId="{EE220CE6-C259-40CC-B82B-8425C1E39B3B}" type="pres">
      <dgm:prSet presAssocID="{259E6580-96A4-4D7E-BECB-57B2B90CD65D}" presName="txTwo" presStyleLbl="node2" presStyleIdx="2" presStyleCnt="3">
        <dgm:presLayoutVars>
          <dgm:chPref val="3"/>
        </dgm:presLayoutVars>
      </dgm:prSet>
      <dgm:spPr/>
      <dgm:t>
        <a:bodyPr/>
        <a:lstStyle/>
        <a:p>
          <a:endParaRPr lang="en-US"/>
        </a:p>
      </dgm:t>
    </dgm:pt>
    <dgm:pt modelId="{130419DD-1C99-453D-91AD-8AF750D9DDB5}" type="pres">
      <dgm:prSet presAssocID="{259E6580-96A4-4D7E-BECB-57B2B90CD65D}" presName="parTransTwo" presStyleCnt="0"/>
      <dgm:spPr/>
    </dgm:pt>
    <dgm:pt modelId="{28791A04-87DD-4AC7-AF18-07E623C98425}" type="pres">
      <dgm:prSet presAssocID="{259E6580-96A4-4D7E-BECB-57B2B90CD65D}" presName="horzTwo" presStyleCnt="0"/>
      <dgm:spPr/>
    </dgm:pt>
    <dgm:pt modelId="{ADDBDF15-25AF-451F-BDF8-260ABB6D689E}" type="pres">
      <dgm:prSet presAssocID="{EB93E767-1C37-4EF1-BD4C-606270F1240A}" presName="vertThree" presStyleCnt="0"/>
      <dgm:spPr/>
    </dgm:pt>
    <dgm:pt modelId="{1ACB0A6B-72E0-4128-834A-2FE985082991}" type="pres">
      <dgm:prSet presAssocID="{EB93E767-1C37-4EF1-BD4C-606270F1240A}" presName="txThree" presStyleLbl="node3" presStyleIdx="5" presStyleCnt="8">
        <dgm:presLayoutVars>
          <dgm:chPref val="3"/>
        </dgm:presLayoutVars>
      </dgm:prSet>
      <dgm:spPr/>
      <dgm:t>
        <a:bodyPr/>
        <a:lstStyle/>
        <a:p>
          <a:endParaRPr lang="en-US"/>
        </a:p>
      </dgm:t>
    </dgm:pt>
    <dgm:pt modelId="{18189E23-8F76-4872-9D02-3187054445B7}" type="pres">
      <dgm:prSet presAssocID="{EB93E767-1C37-4EF1-BD4C-606270F1240A}" presName="horzThree" presStyleCnt="0"/>
      <dgm:spPr/>
    </dgm:pt>
    <dgm:pt modelId="{B57FAD8D-9937-4AA6-895E-AA2B1B72FC49}" type="pres">
      <dgm:prSet presAssocID="{D8952597-0EFB-447A-9C43-BE589C489C69}" presName="sibSpaceThree" presStyleCnt="0"/>
      <dgm:spPr/>
    </dgm:pt>
    <dgm:pt modelId="{51845A5E-2AA6-40C6-A2FE-1A73A9DDB82A}" type="pres">
      <dgm:prSet presAssocID="{06D5F995-5DDC-4079-B461-2B907C9B77E0}" presName="vertThree" presStyleCnt="0"/>
      <dgm:spPr/>
    </dgm:pt>
    <dgm:pt modelId="{AB2B563D-C3EE-4093-AA1E-FD55DE1945E8}" type="pres">
      <dgm:prSet presAssocID="{06D5F995-5DDC-4079-B461-2B907C9B77E0}" presName="txThree" presStyleLbl="node3" presStyleIdx="6" presStyleCnt="8">
        <dgm:presLayoutVars>
          <dgm:chPref val="3"/>
        </dgm:presLayoutVars>
      </dgm:prSet>
      <dgm:spPr/>
      <dgm:t>
        <a:bodyPr/>
        <a:lstStyle/>
        <a:p>
          <a:endParaRPr lang="en-US"/>
        </a:p>
      </dgm:t>
    </dgm:pt>
    <dgm:pt modelId="{9856A58C-A26D-49DE-8585-B589DCA907B0}" type="pres">
      <dgm:prSet presAssocID="{06D5F995-5DDC-4079-B461-2B907C9B77E0}" presName="horzThree" presStyleCnt="0"/>
      <dgm:spPr/>
    </dgm:pt>
    <dgm:pt modelId="{4959D89E-42B6-4D00-BFA9-A4D95B7B816C}" type="pres">
      <dgm:prSet presAssocID="{9ADCD872-67FC-413A-9885-0B5C85D1E591}" presName="sibSpaceThree" presStyleCnt="0"/>
      <dgm:spPr/>
    </dgm:pt>
    <dgm:pt modelId="{A563554F-0213-462A-91FB-F742716A2256}" type="pres">
      <dgm:prSet presAssocID="{7AB1CAC3-B976-46F8-82EC-D064D959B6B5}" presName="vertThree" presStyleCnt="0"/>
      <dgm:spPr/>
    </dgm:pt>
    <dgm:pt modelId="{8A7B7A98-4821-4D00-A6CF-8BF3F2395F22}" type="pres">
      <dgm:prSet presAssocID="{7AB1CAC3-B976-46F8-82EC-D064D959B6B5}" presName="txThree" presStyleLbl="node3" presStyleIdx="7" presStyleCnt="8">
        <dgm:presLayoutVars>
          <dgm:chPref val="3"/>
        </dgm:presLayoutVars>
      </dgm:prSet>
      <dgm:spPr/>
      <dgm:t>
        <a:bodyPr/>
        <a:lstStyle/>
        <a:p>
          <a:endParaRPr lang="en-US"/>
        </a:p>
      </dgm:t>
    </dgm:pt>
    <dgm:pt modelId="{C8AA6E52-7458-4E60-B97F-B7D811FF12F7}" type="pres">
      <dgm:prSet presAssocID="{7AB1CAC3-B976-46F8-82EC-D064D959B6B5}" presName="horzThree" presStyleCnt="0"/>
      <dgm:spPr/>
    </dgm:pt>
  </dgm:ptLst>
  <dgm:cxnLst>
    <dgm:cxn modelId="{72A9FC0E-7BF6-4317-A5F2-FD029DD4CF0A}" type="presOf" srcId="{75528345-B79B-42B6-8229-F3C4C0B179F7}" destId="{ADEC734E-907C-46E8-8F34-B3212C1EA81D}" srcOrd="0" destOrd="0" presId="urn:microsoft.com/office/officeart/2005/8/layout/hierarchy4"/>
    <dgm:cxn modelId="{FFC90A44-8779-46E4-B87D-1BF76B7601DB}" type="presOf" srcId="{7AB1CAC3-B976-46F8-82EC-D064D959B6B5}" destId="{8A7B7A98-4821-4D00-A6CF-8BF3F2395F22}" srcOrd="0" destOrd="0" presId="urn:microsoft.com/office/officeart/2005/8/layout/hierarchy4"/>
    <dgm:cxn modelId="{F636D64D-61F8-4D69-80A8-522AAC6E0E1A}" type="presOf" srcId="{C87AC90F-5C2E-45B1-8DEB-7E1961C92363}" destId="{09A5539A-E57A-40ED-9219-9E1A1B29EE67}" srcOrd="0" destOrd="0" presId="urn:microsoft.com/office/officeart/2005/8/layout/hierarchy4"/>
    <dgm:cxn modelId="{4BD3E562-97F0-4649-86FF-5E9342FB2054}" type="presOf" srcId="{06D5F995-5DDC-4079-B461-2B907C9B77E0}" destId="{AB2B563D-C3EE-4093-AA1E-FD55DE1945E8}" srcOrd="0" destOrd="0" presId="urn:microsoft.com/office/officeart/2005/8/layout/hierarchy4"/>
    <dgm:cxn modelId="{CFC4FF4F-E2FC-42B4-A909-F8A04A6C08A0}" srcId="{259E6580-96A4-4D7E-BECB-57B2B90CD65D}" destId="{06D5F995-5DDC-4079-B461-2B907C9B77E0}" srcOrd="1" destOrd="0" parTransId="{5554D411-CF27-47DE-A16F-8240390DC486}" sibTransId="{9ADCD872-67FC-413A-9885-0B5C85D1E591}"/>
    <dgm:cxn modelId="{7053B983-37BA-4FC4-965F-CBF49116CB0D}" srcId="{D4DA3F4D-7295-4201-8CF3-C0C1C3FC8272}" destId="{A0F28CA2-A3DB-4AFC-B272-6DC5679792A1}" srcOrd="0" destOrd="0" parTransId="{92DCB14B-5B25-4723-9F00-9A92AB15411B}" sibTransId="{642A9489-EEFA-413E-8FE3-C2305CE27197}"/>
    <dgm:cxn modelId="{6B65A4BF-8932-4DBD-9F10-F4B31D5AB770}" srcId="{D4DA3F4D-7295-4201-8CF3-C0C1C3FC8272}" destId="{BD1379A4-5367-424B-8CC7-14A21F83155A}" srcOrd="2" destOrd="0" parTransId="{48B5BA03-6628-4184-A53F-2C17102EBBF5}" sibTransId="{40F5AAC0-88FF-4B7B-ACDC-EBC48070933C}"/>
    <dgm:cxn modelId="{892F9A44-1D4D-464B-B8D1-91E74C177A76}" srcId="{C87AC90F-5C2E-45B1-8DEB-7E1961C92363}" destId="{B65CE923-72C8-4CB9-9DC0-DB0F2FA5A5E0}" srcOrd="1" destOrd="0" parTransId="{59589F79-4DDB-4AD1-BC50-28D61A7EEE86}" sibTransId="{E5C71514-C3A5-47CE-AA9C-569FAA9824BC}"/>
    <dgm:cxn modelId="{E96F1D0E-55EF-482D-BCA9-A85E94A523E2}" srcId="{75528345-B79B-42B6-8229-F3C4C0B179F7}" destId="{C87AC90F-5C2E-45B1-8DEB-7E1961C92363}" srcOrd="1" destOrd="0" parTransId="{E8FAA5B6-673A-4FB3-AE7A-326CAA62AF1F}" sibTransId="{02421B3E-FE87-4B64-903B-63FAEDFCEE00}"/>
    <dgm:cxn modelId="{4A4CFE16-CDBF-482B-8203-D7192E9147FB}" srcId="{75528345-B79B-42B6-8229-F3C4C0B179F7}" destId="{D4DA3F4D-7295-4201-8CF3-C0C1C3FC8272}" srcOrd="0" destOrd="0" parTransId="{4D95214B-C3C5-4748-AB20-717EF34249AE}" sibTransId="{27FEFCB8-3F5F-427E-9178-EC6ED960AB40}"/>
    <dgm:cxn modelId="{532FE826-EEF4-4E20-8C88-67819F2BFEA8}" type="presOf" srcId="{CA39C373-8FE1-4598-8BEE-81D7365E88B7}" destId="{9E120815-8F00-484D-92E2-35B8A87AB197}" srcOrd="0" destOrd="0" presId="urn:microsoft.com/office/officeart/2005/8/layout/hierarchy4"/>
    <dgm:cxn modelId="{8385F8AD-2C03-4638-9D18-B9741F84A2AD}" type="presOf" srcId="{BD1379A4-5367-424B-8CC7-14A21F83155A}" destId="{9BD17F93-E592-43B5-BE92-2FE85D159128}" srcOrd="0" destOrd="0" presId="urn:microsoft.com/office/officeart/2005/8/layout/hierarchy4"/>
    <dgm:cxn modelId="{138BE72E-981F-46BD-B584-1B83101A7056}" type="presOf" srcId="{D4DA3F4D-7295-4201-8CF3-C0C1C3FC8272}" destId="{E20D1D9D-5D6A-441F-9AB2-0D8835BFE076}" srcOrd="0" destOrd="0" presId="urn:microsoft.com/office/officeart/2005/8/layout/hierarchy4"/>
    <dgm:cxn modelId="{6EB85960-254F-4CCA-8BFC-C70812FB1DBC}" type="presOf" srcId="{EB93E767-1C37-4EF1-BD4C-606270F1240A}" destId="{1ACB0A6B-72E0-4128-834A-2FE985082991}" srcOrd="0" destOrd="0" presId="urn:microsoft.com/office/officeart/2005/8/layout/hierarchy4"/>
    <dgm:cxn modelId="{4C4622D8-F80A-4067-9E09-396C5CFAC66E}" type="presOf" srcId="{259E6580-96A4-4D7E-BECB-57B2B90CD65D}" destId="{EE220CE6-C259-40CC-B82B-8425C1E39B3B}" srcOrd="0" destOrd="0" presId="urn:microsoft.com/office/officeart/2005/8/layout/hierarchy4"/>
    <dgm:cxn modelId="{66208711-BA50-471D-A547-AAC71AD63516}" srcId="{259E6580-96A4-4D7E-BECB-57B2B90CD65D}" destId="{7AB1CAC3-B976-46F8-82EC-D064D959B6B5}" srcOrd="2" destOrd="0" parTransId="{D3C7AF8C-D9CA-47D6-BFCC-89D035CC13DD}" sibTransId="{8DB081A6-A06B-4D48-A26E-0375A5B1ACA4}"/>
    <dgm:cxn modelId="{941DF463-3DB6-406E-9062-C26AE1D2B7B2}" srcId="{75528345-B79B-42B6-8229-F3C4C0B179F7}" destId="{259E6580-96A4-4D7E-BECB-57B2B90CD65D}" srcOrd="2" destOrd="0" parTransId="{0C0FB25E-3C5D-4861-A0D6-F9B174ABF9DA}" sibTransId="{ED276536-B507-41F5-977A-927B015D56E6}"/>
    <dgm:cxn modelId="{CEE542C1-D24A-4CAA-B89A-976286151EFE}" srcId="{C87AC90F-5C2E-45B1-8DEB-7E1961C92363}" destId="{D772D67C-5F5D-499D-84DB-9514670B44E5}" srcOrd="0" destOrd="0" parTransId="{84F651DD-1959-46F9-A100-E5D5D7763D29}" sibTransId="{2DCA14A8-4B01-4AA9-88E4-40A26ED42192}"/>
    <dgm:cxn modelId="{00C292E8-11AE-4A25-AE2B-AC6E84A87F5A}" srcId="{D4DA3F4D-7295-4201-8CF3-C0C1C3FC8272}" destId="{A9AEA7B0-9211-44E8-97D1-321DC2A7F897}" srcOrd="1" destOrd="0" parTransId="{E1E656B5-B3ED-422A-A41E-68A56BF6A3B8}" sibTransId="{10887905-F4D6-473C-A91C-65862F03B1E6}"/>
    <dgm:cxn modelId="{323D7DA3-57DA-49AD-B483-C7D4C29B7670}" srcId="{CA39C373-8FE1-4598-8BEE-81D7365E88B7}" destId="{75528345-B79B-42B6-8229-F3C4C0B179F7}" srcOrd="0" destOrd="0" parTransId="{AA97573D-C4CF-4D72-9B03-7DA214FAE17F}" sibTransId="{9E8A0541-AAB2-45CB-98D3-1F07684BC3BA}"/>
    <dgm:cxn modelId="{6717DA4F-1977-47CA-A10E-2924855C6C16}" type="presOf" srcId="{A9AEA7B0-9211-44E8-97D1-321DC2A7F897}" destId="{F8943044-B58A-40E0-B25D-5171C39FCA36}" srcOrd="0" destOrd="0" presId="urn:microsoft.com/office/officeart/2005/8/layout/hierarchy4"/>
    <dgm:cxn modelId="{2A15EC52-8593-464E-B124-B39DCAB7DB3D}" type="presOf" srcId="{B65CE923-72C8-4CB9-9DC0-DB0F2FA5A5E0}" destId="{97AE2749-3B94-455D-A3C4-FD828B44D5E5}" srcOrd="0" destOrd="0" presId="urn:microsoft.com/office/officeart/2005/8/layout/hierarchy4"/>
    <dgm:cxn modelId="{5FEE772F-2ABA-4658-BE98-206E0FE13360}" type="presOf" srcId="{A0F28CA2-A3DB-4AFC-B272-6DC5679792A1}" destId="{4701BEDB-E16B-4962-97CE-457877175CF1}" srcOrd="0" destOrd="0" presId="urn:microsoft.com/office/officeart/2005/8/layout/hierarchy4"/>
    <dgm:cxn modelId="{EADEE6A8-5DAA-4BD3-B72A-78DC14C07FFD}" type="presOf" srcId="{D772D67C-5F5D-499D-84DB-9514670B44E5}" destId="{AFE90703-4BBA-47AC-A600-676F2F62C6E7}" srcOrd="0" destOrd="0" presId="urn:microsoft.com/office/officeart/2005/8/layout/hierarchy4"/>
    <dgm:cxn modelId="{C01AAE08-B1B6-47F4-98A5-825D3C850A85}" srcId="{259E6580-96A4-4D7E-BECB-57B2B90CD65D}" destId="{EB93E767-1C37-4EF1-BD4C-606270F1240A}" srcOrd="0" destOrd="0" parTransId="{3D083FAF-A9C5-4117-B487-8F8FEFA78351}" sibTransId="{D8952597-0EFB-447A-9C43-BE589C489C69}"/>
    <dgm:cxn modelId="{1F79CB6D-6BAE-40F7-8C89-1529C16D0D89}" type="presParOf" srcId="{9E120815-8F00-484D-92E2-35B8A87AB197}" destId="{6C791C09-5633-4453-8515-5C1BD2B90C80}" srcOrd="0" destOrd="0" presId="urn:microsoft.com/office/officeart/2005/8/layout/hierarchy4"/>
    <dgm:cxn modelId="{1693EB6E-2D9D-4B31-B94B-6C56E6A0706A}" type="presParOf" srcId="{6C791C09-5633-4453-8515-5C1BD2B90C80}" destId="{ADEC734E-907C-46E8-8F34-B3212C1EA81D}" srcOrd="0" destOrd="0" presId="urn:microsoft.com/office/officeart/2005/8/layout/hierarchy4"/>
    <dgm:cxn modelId="{508BC057-8D98-4F5E-B338-DD4544170F04}" type="presParOf" srcId="{6C791C09-5633-4453-8515-5C1BD2B90C80}" destId="{A5309E0C-5617-4281-A5A2-281F15D40C78}" srcOrd="1" destOrd="0" presId="urn:microsoft.com/office/officeart/2005/8/layout/hierarchy4"/>
    <dgm:cxn modelId="{C4449DEE-758D-4E26-BEC6-57467D7A9305}" type="presParOf" srcId="{6C791C09-5633-4453-8515-5C1BD2B90C80}" destId="{DAC41E2B-0D62-413F-BB95-241687225DC1}" srcOrd="2" destOrd="0" presId="urn:microsoft.com/office/officeart/2005/8/layout/hierarchy4"/>
    <dgm:cxn modelId="{BADFC3D0-05B9-4EC7-BE59-F984EDE83F71}" type="presParOf" srcId="{DAC41E2B-0D62-413F-BB95-241687225DC1}" destId="{E138276B-E35D-40F2-8B7D-CEE6F0995A1D}" srcOrd="0" destOrd="0" presId="urn:microsoft.com/office/officeart/2005/8/layout/hierarchy4"/>
    <dgm:cxn modelId="{31CAE5CE-721F-4112-9BDC-A3BBD0A154D6}" type="presParOf" srcId="{E138276B-E35D-40F2-8B7D-CEE6F0995A1D}" destId="{E20D1D9D-5D6A-441F-9AB2-0D8835BFE076}" srcOrd="0" destOrd="0" presId="urn:microsoft.com/office/officeart/2005/8/layout/hierarchy4"/>
    <dgm:cxn modelId="{224DE342-9846-4CE7-8804-F01AD3F16780}" type="presParOf" srcId="{E138276B-E35D-40F2-8B7D-CEE6F0995A1D}" destId="{A2D2CC78-5A19-4067-93EC-A0754B234F04}" srcOrd="1" destOrd="0" presId="urn:microsoft.com/office/officeart/2005/8/layout/hierarchy4"/>
    <dgm:cxn modelId="{AE93D9C2-1826-4A40-866F-39C1840A7C58}" type="presParOf" srcId="{E138276B-E35D-40F2-8B7D-CEE6F0995A1D}" destId="{F6FA097D-6237-496D-AC30-3BBB48730A72}" srcOrd="2" destOrd="0" presId="urn:microsoft.com/office/officeart/2005/8/layout/hierarchy4"/>
    <dgm:cxn modelId="{4950CDA7-54F3-4905-9D98-ED3B80A30DAC}" type="presParOf" srcId="{F6FA097D-6237-496D-AC30-3BBB48730A72}" destId="{793E698F-BF82-4425-A9B9-BA84622AE809}" srcOrd="0" destOrd="0" presId="urn:microsoft.com/office/officeart/2005/8/layout/hierarchy4"/>
    <dgm:cxn modelId="{8B9AAA30-DFAD-470E-87C5-D9798774F72A}" type="presParOf" srcId="{793E698F-BF82-4425-A9B9-BA84622AE809}" destId="{4701BEDB-E16B-4962-97CE-457877175CF1}" srcOrd="0" destOrd="0" presId="urn:microsoft.com/office/officeart/2005/8/layout/hierarchy4"/>
    <dgm:cxn modelId="{5ABDC919-4941-4B3F-AF60-A3D01EE9FBFB}" type="presParOf" srcId="{793E698F-BF82-4425-A9B9-BA84622AE809}" destId="{3EC8551F-C0A8-4C9B-8599-24315054EF84}" srcOrd="1" destOrd="0" presId="urn:microsoft.com/office/officeart/2005/8/layout/hierarchy4"/>
    <dgm:cxn modelId="{36D32E60-FC52-4BA5-B344-C74BD5CDFA0A}" type="presParOf" srcId="{F6FA097D-6237-496D-AC30-3BBB48730A72}" destId="{3FEE2282-ED01-4CE1-AF80-E1B05D0829C7}" srcOrd="1" destOrd="0" presId="urn:microsoft.com/office/officeart/2005/8/layout/hierarchy4"/>
    <dgm:cxn modelId="{AA82DBB7-714D-4159-B511-D1BDD7E357DE}" type="presParOf" srcId="{F6FA097D-6237-496D-AC30-3BBB48730A72}" destId="{6F8679DE-3C46-485B-A659-07B5DA0E18D7}" srcOrd="2" destOrd="0" presId="urn:microsoft.com/office/officeart/2005/8/layout/hierarchy4"/>
    <dgm:cxn modelId="{D23A7A92-E5D2-47D3-A4F6-2761A16A376E}" type="presParOf" srcId="{6F8679DE-3C46-485B-A659-07B5DA0E18D7}" destId="{F8943044-B58A-40E0-B25D-5171C39FCA36}" srcOrd="0" destOrd="0" presId="urn:microsoft.com/office/officeart/2005/8/layout/hierarchy4"/>
    <dgm:cxn modelId="{6B24CAA3-68E0-4EF0-80B0-13F15DDB4AB5}" type="presParOf" srcId="{6F8679DE-3C46-485B-A659-07B5DA0E18D7}" destId="{74B5CA06-090F-4D36-A812-5AD5FB64E396}" srcOrd="1" destOrd="0" presId="urn:microsoft.com/office/officeart/2005/8/layout/hierarchy4"/>
    <dgm:cxn modelId="{03D204B8-C14B-48F7-97B3-5598451C98B8}" type="presParOf" srcId="{F6FA097D-6237-496D-AC30-3BBB48730A72}" destId="{5473EF9D-1CD0-4728-84C9-CF9B84AB4577}" srcOrd="3" destOrd="0" presId="urn:microsoft.com/office/officeart/2005/8/layout/hierarchy4"/>
    <dgm:cxn modelId="{53E023C5-22CD-4A48-A49C-F7D24F151CE5}" type="presParOf" srcId="{F6FA097D-6237-496D-AC30-3BBB48730A72}" destId="{C72FE0D3-8286-4695-87A1-35358DB9BEF5}" srcOrd="4" destOrd="0" presId="urn:microsoft.com/office/officeart/2005/8/layout/hierarchy4"/>
    <dgm:cxn modelId="{1CEB15FA-F6B9-46BA-A989-A70301F9EBA8}" type="presParOf" srcId="{C72FE0D3-8286-4695-87A1-35358DB9BEF5}" destId="{9BD17F93-E592-43B5-BE92-2FE85D159128}" srcOrd="0" destOrd="0" presId="urn:microsoft.com/office/officeart/2005/8/layout/hierarchy4"/>
    <dgm:cxn modelId="{41E0B9EA-3134-48FF-9B00-6688ABFE0619}" type="presParOf" srcId="{C72FE0D3-8286-4695-87A1-35358DB9BEF5}" destId="{B1F12490-198F-4D3D-9273-BD5C64FF1688}" srcOrd="1" destOrd="0" presId="urn:microsoft.com/office/officeart/2005/8/layout/hierarchy4"/>
    <dgm:cxn modelId="{AA659F7E-AACE-4C2A-B560-F7BAEA071D6C}" type="presParOf" srcId="{DAC41E2B-0D62-413F-BB95-241687225DC1}" destId="{4B6CDFD8-8B6E-4F1F-9750-FCD9300EB585}" srcOrd="1" destOrd="0" presId="urn:microsoft.com/office/officeart/2005/8/layout/hierarchy4"/>
    <dgm:cxn modelId="{3E73EE95-64F2-4F27-89E9-83198CDF1FFA}" type="presParOf" srcId="{DAC41E2B-0D62-413F-BB95-241687225DC1}" destId="{D3EE2BDD-55D2-4700-897C-60A33BFE1FEA}" srcOrd="2" destOrd="0" presId="urn:microsoft.com/office/officeart/2005/8/layout/hierarchy4"/>
    <dgm:cxn modelId="{FCC2F879-C945-4C62-9AAD-64B4ED57F2AB}" type="presParOf" srcId="{D3EE2BDD-55D2-4700-897C-60A33BFE1FEA}" destId="{09A5539A-E57A-40ED-9219-9E1A1B29EE67}" srcOrd="0" destOrd="0" presId="urn:microsoft.com/office/officeart/2005/8/layout/hierarchy4"/>
    <dgm:cxn modelId="{22D6C008-DC45-441E-BB11-65413204F872}" type="presParOf" srcId="{D3EE2BDD-55D2-4700-897C-60A33BFE1FEA}" destId="{967DB953-7923-4865-BCE8-88E12CB5501C}" srcOrd="1" destOrd="0" presId="urn:microsoft.com/office/officeart/2005/8/layout/hierarchy4"/>
    <dgm:cxn modelId="{991C4A85-03FD-45CB-9031-F5A8504DC104}" type="presParOf" srcId="{D3EE2BDD-55D2-4700-897C-60A33BFE1FEA}" destId="{E6341143-CBBB-4D92-9EA0-8DE2F1904852}" srcOrd="2" destOrd="0" presId="urn:microsoft.com/office/officeart/2005/8/layout/hierarchy4"/>
    <dgm:cxn modelId="{FB5BBE83-B7CF-425F-A71A-E9877587193E}" type="presParOf" srcId="{E6341143-CBBB-4D92-9EA0-8DE2F1904852}" destId="{E242439A-6C87-49EF-8E2F-7ACD9C3E2B44}" srcOrd="0" destOrd="0" presId="urn:microsoft.com/office/officeart/2005/8/layout/hierarchy4"/>
    <dgm:cxn modelId="{C929EDBA-C8A2-44C2-B3B2-5E698F379A72}" type="presParOf" srcId="{E242439A-6C87-49EF-8E2F-7ACD9C3E2B44}" destId="{AFE90703-4BBA-47AC-A600-676F2F62C6E7}" srcOrd="0" destOrd="0" presId="urn:microsoft.com/office/officeart/2005/8/layout/hierarchy4"/>
    <dgm:cxn modelId="{FD0E04DD-7A01-4BAB-841F-942A7649F3C2}" type="presParOf" srcId="{E242439A-6C87-49EF-8E2F-7ACD9C3E2B44}" destId="{04C86D93-455C-44D3-97F0-EDAEF9DA7DE5}" srcOrd="1" destOrd="0" presId="urn:microsoft.com/office/officeart/2005/8/layout/hierarchy4"/>
    <dgm:cxn modelId="{EC45EABC-40DB-461C-816A-72F7983827D8}" type="presParOf" srcId="{E6341143-CBBB-4D92-9EA0-8DE2F1904852}" destId="{6CA50E9D-E348-4DE7-A298-4CED3CD4A1CC}" srcOrd="1" destOrd="0" presId="urn:microsoft.com/office/officeart/2005/8/layout/hierarchy4"/>
    <dgm:cxn modelId="{A59A2DAA-6094-4452-8A1C-D2B37843385A}" type="presParOf" srcId="{E6341143-CBBB-4D92-9EA0-8DE2F1904852}" destId="{9D4C9F2C-0D4A-4845-B3C7-DF55C7DB6073}" srcOrd="2" destOrd="0" presId="urn:microsoft.com/office/officeart/2005/8/layout/hierarchy4"/>
    <dgm:cxn modelId="{71060641-AC1D-4860-A5F9-0009ED71B92F}" type="presParOf" srcId="{9D4C9F2C-0D4A-4845-B3C7-DF55C7DB6073}" destId="{97AE2749-3B94-455D-A3C4-FD828B44D5E5}" srcOrd="0" destOrd="0" presId="urn:microsoft.com/office/officeart/2005/8/layout/hierarchy4"/>
    <dgm:cxn modelId="{B105D7E3-DBA1-4A45-A919-1F2D8123F9FE}" type="presParOf" srcId="{9D4C9F2C-0D4A-4845-B3C7-DF55C7DB6073}" destId="{F4FAF6F3-5994-4986-9A33-B4C6531511BD}" srcOrd="1" destOrd="0" presId="urn:microsoft.com/office/officeart/2005/8/layout/hierarchy4"/>
    <dgm:cxn modelId="{98A6EA72-A6CA-4F52-9F33-D4F8ABE45140}" type="presParOf" srcId="{DAC41E2B-0D62-413F-BB95-241687225DC1}" destId="{7C94439D-7759-402A-ADFA-C9BF3832A7A3}" srcOrd="3" destOrd="0" presId="urn:microsoft.com/office/officeart/2005/8/layout/hierarchy4"/>
    <dgm:cxn modelId="{857DAB7E-FFFC-4F26-B444-6912F07CEFCD}" type="presParOf" srcId="{DAC41E2B-0D62-413F-BB95-241687225DC1}" destId="{EF69A85D-B485-4717-973C-64461F8AC594}" srcOrd="4" destOrd="0" presId="urn:microsoft.com/office/officeart/2005/8/layout/hierarchy4"/>
    <dgm:cxn modelId="{90E0418D-BFEF-45B7-8F53-45938704E550}" type="presParOf" srcId="{EF69A85D-B485-4717-973C-64461F8AC594}" destId="{EE220CE6-C259-40CC-B82B-8425C1E39B3B}" srcOrd="0" destOrd="0" presId="urn:microsoft.com/office/officeart/2005/8/layout/hierarchy4"/>
    <dgm:cxn modelId="{E43C1DCA-8730-4228-96B4-B0D31206C26F}" type="presParOf" srcId="{EF69A85D-B485-4717-973C-64461F8AC594}" destId="{130419DD-1C99-453D-91AD-8AF750D9DDB5}" srcOrd="1" destOrd="0" presId="urn:microsoft.com/office/officeart/2005/8/layout/hierarchy4"/>
    <dgm:cxn modelId="{A60D61BD-0262-4394-9773-B86D105A61AF}" type="presParOf" srcId="{EF69A85D-B485-4717-973C-64461F8AC594}" destId="{28791A04-87DD-4AC7-AF18-07E623C98425}" srcOrd="2" destOrd="0" presId="urn:microsoft.com/office/officeart/2005/8/layout/hierarchy4"/>
    <dgm:cxn modelId="{D8621FBA-97C8-4146-9A57-88D4326155C6}" type="presParOf" srcId="{28791A04-87DD-4AC7-AF18-07E623C98425}" destId="{ADDBDF15-25AF-451F-BDF8-260ABB6D689E}" srcOrd="0" destOrd="0" presId="urn:microsoft.com/office/officeart/2005/8/layout/hierarchy4"/>
    <dgm:cxn modelId="{D60917DA-2CE2-4A66-B59D-7D78AA864B3B}" type="presParOf" srcId="{ADDBDF15-25AF-451F-BDF8-260ABB6D689E}" destId="{1ACB0A6B-72E0-4128-834A-2FE985082991}" srcOrd="0" destOrd="0" presId="urn:microsoft.com/office/officeart/2005/8/layout/hierarchy4"/>
    <dgm:cxn modelId="{46E95C06-BF9F-4C4E-A725-2FA4A51318C3}" type="presParOf" srcId="{ADDBDF15-25AF-451F-BDF8-260ABB6D689E}" destId="{18189E23-8F76-4872-9D02-3187054445B7}" srcOrd="1" destOrd="0" presId="urn:microsoft.com/office/officeart/2005/8/layout/hierarchy4"/>
    <dgm:cxn modelId="{95D60B71-09CF-4016-AD90-FA4F40F5B04A}" type="presParOf" srcId="{28791A04-87DD-4AC7-AF18-07E623C98425}" destId="{B57FAD8D-9937-4AA6-895E-AA2B1B72FC49}" srcOrd="1" destOrd="0" presId="urn:microsoft.com/office/officeart/2005/8/layout/hierarchy4"/>
    <dgm:cxn modelId="{6A620DF8-0A25-4922-AAED-0DD254BC6AC7}" type="presParOf" srcId="{28791A04-87DD-4AC7-AF18-07E623C98425}" destId="{51845A5E-2AA6-40C6-A2FE-1A73A9DDB82A}" srcOrd="2" destOrd="0" presId="urn:microsoft.com/office/officeart/2005/8/layout/hierarchy4"/>
    <dgm:cxn modelId="{EE24F08C-C8E9-4CD1-9219-2B9BAF7D412C}" type="presParOf" srcId="{51845A5E-2AA6-40C6-A2FE-1A73A9DDB82A}" destId="{AB2B563D-C3EE-4093-AA1E-FD55DE1945E8}" srcOrd="0" destOrd="0" presId="urn:microsoft.com/office/officeart/2005/8/layout/hierarchy4"/>
    <dgm:cxn modelId="{3E75FE22-9CE9-4B9F-A652-FBBB4EB0BCBF}" type="presParOf" srcId="{51845A5E-2AA6-40C6-A2FE-1A73A9DDB82A}" destId="{9856A58C-A26D-49DE-8585-B589DCA907B0}" srcOrd="1" destOrd="0" presId="urn:microsoft.com/office/officeart/2005/8/layout/hierarchy4"/>
    <dgm:cxn modelId="{53A9C3C4-72A5-4019-A3F1-50F73E3E7968}" type="presParOf" srcId="{28791A04-87DD-4AC7-AF18-07E623C98425}" destId="{4959D89E-42B6-4D00-BFA9-A4D95B7B816C}" srcOrd="3" destOrd="0" presId="urn:microsoft.com/office/officeart/2005/8/layout/hierarchy4"/>
    <dgm:cxn modelId="{3A122950-42AD-49E9-A101-8039234CFB86}" type="presParOf" srcId="{28791A04-87DD-4AC7-AF18-07E623C98425}" destId="{A563554F-0213-462A-91FB-F742716A2256}" srcOrd="4" destOrd="0" presId="urn:microsoft.com/office/officeart/2005/8/layout/hierarchy4"/>
    <dgm:cxn modelId="{35B8F266-D2C0-4FE0-AC9E-0BB79922DDFD}" type="presParOf" srcId="{A563554F-0213-462A-91FB-F742716A2256}" destId="{8A7B7A98-4821-4D00-A6CF-8BF3F2395F22}" srcOrd="0" destOrd="0" presId="urn:microsoft.com/office/officeart/2005/8/layout/hierarchy4"/>
    <dgm:cxn modelId="{552955D4-D0EF-48B1-824C-E8407D284BEA}" type="presParOf" srcId="{A563554F-0213-462A-91FB-F742716A2256}" destId="{C8AA6E52-7458-4E60-B97F-B7D811FF12F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39C373-8FE1-4598-8BEE-81D7365E88B7}" type="doc">
      <dgm:prSet loTypeId="urn:microsoft.com/office/officeart/2005/8/layout/hierarchy4" loCatId="relationship" qsTypeId="urn:microsoft.com/office/officeart/2005/8/quickstyle/simple1" qsCatId="simple" csTypeId="urn:microsoft.com/office/officeart/2005/8/colors/colorful1#1" csCatId="colorful" phldr="1"/>
      <dgm:spPr/>
      <dgm:t>
        <a:bodyPr/>
        <a:lstStyle/>
        <a:p>
          <a:endParaRPr lang="en-US"/>
        </a:p>
      </dgm:t>
    </dgm:pt>
    <dgm:pt modelId="{75528345-B79B-42B6-8229-F3C4C0B179F7}">
      <dgm:prSet phldrT="[Text]"/>
      <dgm:spPr/>
      <dgm:t>
        <a:bodyPr/>
        <a:lstStyle/>
        <a:p>
          <a:r>
            <a:rPr lang="en-US" dirty="0" smtClean="0"/>
            <a:t>Module Overview</a:t>
          </a:r>
          <a:endParaRPr lang="en-US" dirty="0"/>
        </a:p>
      </dgm:t>
    </dgm:pt>
    <dgm:pt modelId="{AA97573D-C4CF-4D72-9B03-7DA214FAE17F}" type="parTrans" cxnId="{323D7DA3-57DA-49AD-B483-C7D4C29B7670}">
      <dgm:prSet/>
      <dgm:spPr/>
      <dgm:t>
        <a:bodyPr/>
        <a:lstStyle/>
        <a:p>
          <a:endParaRPr lang="en-US"/>
        </a:p>
      </dgm:t>
    </dgm:pt>
    <dgm:pt modelId="{9E8A0541-AAB2-45CB-98D3-1F07684BC3BA}" type="sibTrans" cxnId="{323D7DA3-57DA-49AD-B483-C7D4C29B7670}">
      <dgm:prSet/>
      <dgm:spPr/>
      <dgm:t>
        <a:bodyPr/>
        <a:lstStyle/>
        <a:p>
          <a:endParaRPr lang="en-US"/>
        </a:p>
      </dgm:t>
    </dgm:pt>
    <dgm:pt modelId="{D4DA3F4D-7295-4201-8CF3-C0C1C3FC8272}">
      <dgm:prSet phldrT="[Text]"/>
      <dgm:spPr/>
      <dgm:t>
        <a:bodyPr/>
        <a:lstStyle/>
        <a:p>
          <a:r>
            <a:rPr lang="en-US" dirty="0" smtClean="0"/>
            <a:t>Topic A </a:t>
          </a:r>
          <a:endParaRPr lang="en-US" dirty="0"/>
        </a:p>
      </dgm:t>
    </dgm:pt>
    <dgm:pt modelId="{4D95214B-C3C5-4748-AB20-717EF34249AE}" type="parTrans" cxnId="{4A4CFE16-CDBF-482B-8203-D7192E9147FB}">
      <dgm:prSet/>
      <dgm:spPr/>
      <dgm:t>
        <a:bodyPr/>
        <a:lstStyle/>
        <a:p>
          <a:endParaRPr lang="en-US"/>
        </a:p>
      </dgm:t>
    </dgm:pt>
    <dgm:pt modelId="{27FEFCB8-3F5F-427E-9178-EC6ED960AB40}" type="sibTrans" cxnId="{4A4CFE16-CDBF-482B-8203-D7192E9147FB}">
      <dgm:prSet/>
      <dgm:spPr/>
      <dgm:t>
        <a:bodyPr/>
        <a:lstStyle/>
        <a:p>
          <a:endParaRPr lang="en-US"/>
        </a:p>
      </dgm:t>
    </dgm:pt>
    <dgm:pt modelId="{A0F28CA2-A3DB-4AFC-B272-6DC5679792A1}">
      <dgm:prSet phldrT="[Text]"/>
      <dgm:spPr/>
      <dgm:t>
        <a:bodyPr/>
        <a:lstStyle/>
        <a:p>
          <a:r>
            <a:rPr lang="en-US" dirty="0" smtClean="0"/>
            <a:t>L1</a:t>
          </a:r>
          <a:endParaRPr lang="en-US" dirty="0"/>
        </a:p>
      </dgm:t>
    </dgm:pt>
    <dgm:pt modelId="{92DCB14B-5B25-4723-9F00-9A92AB15411B}" type="parTrans" cxnId="{7053B983-37BA-4FC4-965F-CBF49116CB0D}">
      <dgm:prSet/>
      <dgm:spPr/>
      <dgm:t>
        <a:bodyPr/>
        <a:lstStyle/>
        <a:p>
          <a:endParaRPr lang="en-US"/>
        </a:p>
      </dgm:t>
    </dgm:pt>
    <dgm:pt modelId="{642A9489-EEFA-413E-8FE3-C2305CE27197}" type="sibTrans" cxnId="{7053B983-37BA-4FC4-965F-CBF49116CB0D}">
      <dgm:prSet/>
      <dgm:spPr/>
      <dgm:t>
        <a:bodyPr/>
        <a:lstStyle/>
        <a:p>
          <a:endParaRPr lang="en-US"/>
        </a:p>
      </dgm:t>
    </dgm:pt>
    <dgm:pt modelId="{C87AC90F-5C2E-45B1-8DEB-7E1961C92363}">
      <dgm:prSet phldrT="[Text]"/>
      <dgm:spPr/>
      <dgm:t>
        <a:bodyPr/>
        <a:lstStyle/>
        <a:p>
          <a:r>
            <a:rPr lang="en-US" dirty="0" smtClean="0"/>
            <a:t>Topic B </a:t>
          </a:r>
          <a:endParaRPr lang="en-US" dirty="0"/>
        </a:p>
      </dgm:t>
    </dgm:pt>
    <dgm:pt modelId="{E8FAA5B6-673A-4FB3-AE7A-326CAA62AF1F}" type="parTrans" cxnId="{E96F1D0E-55EF-482D-BCA9-A85E94A523E2}">
      <dgm:prSet/>
      <dgm:spPr/>
      <dgm:t>
        <a:bodyPr/>
        <a:lstStyle/>
        <a:p>
          <a:endParaRPr lang="en-US"/>
        </a:p>
      </dgm:t>
    </dgm:pt>
    <dgm:pt modelId="{02421B3E-FE87-4B64-903B-63FAEDFCEE00}" type="sibTrans" cxnId="{E96F1D0E-55EF-482D-BCA9-A85E94A523E2}">
      <dgm:prSet/>
      <dgm:spPr/>
      <dgm:t>
        <a:bodyPr/>
        <a:lstStyle/>
        <a:p>
          <a:endParaRPr lang="en-US"/>
        </a:p>
      </dgm:t>
    </dgm:pt>
    <dgm:pt modelId="{D772D67C-5F5D-499D-84DB-9514670B44E5}">
      <dgm:prSet phldrT="[Text]"/>
      <dgm:spPr/>
      <dgm:t>
        <a:bodyPr/>
        <a:lstStyle/>
        <a:p>
          <a:r>
            <a:rPr lang="en-US" dirty="0" smtClean="0"/>
            <a:t>L4</a:t>
          </a:r>
          <a:endParaRPr lang="en-US" dirty="0"/>
        </a:p>
      </dgm:t>
    </dgm:pt>
    <dgm:pt modelId="{84F651DD-1959-46F9-A100-E5D5D7763D29}" type="parTrans" cxnId="{CEE542C1-D24A-4CAA-B89A-976286151EFE}">
      <dgm:prSet/>
      <dgm:spPr/>
      <dgm:t>
        <a:bodyPr/>
        <a:lstStyle/>
        <a:p>
          <a:endParaRPr lang="en-US"/>
        </a:p>
      </dgm:t>
    </dgm:pt>
    <dgm:pt modelId="{2DCA14A8-4B01-4AA9-88E4-40A26ED42192}" type="sibTrans" cxnId="{CEE542C1-D24A-4CAA-B89A-976286151EFE}">
      <dgm:prSet/>
      <dgm:spPr/>
      <dgm:t>
        <a:bodyPr/>
        <a:lstStyle/>
        <a:p>
          <a:endParaRPr lang="en-US"/>
        </a:p>
      </dgm:t>
    </dgm:pt>
    <dgm:pt modelId="{259E6580-96A4-4D7E-BECB-57B2B90CD65D}">
      <dgm:prSet/>
      <dgm:spPr/>
      <dgm:t>
        <a:bodyPr/>
        <a:lstStyle/>
        <a:p>
          <a:r>
            <a:rPr lang="en-US" dirty="0" smtClean="0"/>
            <a:t>Topic C </a:t>
          </a:r>
          <a:endParaRPr lang="en-US" dirty="0"/>
        </a:p>
      </dgm:t>
    </dgm:pt>
    <dgm:pt modelId="{0C0FB25E-3C5D-4861-A0D6-F9B174ABF9DA}" type="parTrans" cxnId="{941DF463-3DB6-406E-9062-C26AE1D2B7B2}">
      <dgm:prSet/>
      <dgm:spPr/>
      <dgm:t>
        <a:bodyPr/>
        <a:lstStyle/>
        <a:p>
          <a:endParaRPr lang="en-US"/>
        </a:p>
      </dgm:t>
    </dgm:pt>
    <dgm:pt modelId="{ED276536-B507-41F5-977A-927B015D56E6}" type="sibTrans" cxnId="{941DF463-3DB6-406E-9062-C26AE1D2B7B2}">
      <dgm:prSet/>
      <dgm:spPr/>
      <dgm:t>
        <a:bodyPr/>
        <a:lstStyle/>
        <a:p>
          <a:endParaRPr lang="en-US"/>
        </a:p>
      </dgm:t>
    </dgm:pt>
    <dgm:pt modelId="{B65CE923-72C8-4CB9-9DC0-DB0F2FA5A5E0}">
      <dgm:prSet phldrT="[Text]"/>
      <dgm:spPr/>
      <dgm:t>
        <a:bodyPr/>
        <a:lstStyle/>
        <a:p>
          <a:r>
            <a:rPr lang="en-US" dirty="0" smtClean="0"/>
            <a:t>L5</a:t>
          </a:r>
          <a:endParaRPr lang="en-US" dirty="0"/>
        </a:p>
      </dgm:t>
    </dgm:pt>
    <dgm:pt modelId="{59589F79-4DDB-4AD1-BC50-28D61A7EEE86}" type="parTrans" cxnId="{892F9A44-1D4D-464B-B8D1-91E74C177A76}">
      <dgm:prSet/>
      <dgm:spPr/>
      <dgm:t>
        <a:bodyPr/>
        <a:lstStyle/>
        <a:p>
          <a:endParaRPr lang="en-US"/>
        </a:p>
      </dgm:t>
    </dgm:pt>
    <dgm:pt modelId="{E5C71514-C3A5-47CE-AA9C-569FAA9824BC}" type="sibTrans" cxnId="{892F9A44-1D4D-464B-B8D1-91E74C177A76}">
      <dgm:prSet/>
      <dgm:spPr/>
      <dgm:t>
        <a:bodyPr/>
        <a:lstStyle/>
        <a:p>
          <a:endParaRPr lang="en-US"/>
        </a:p>
      </dgm:t>
    </dgm:pt>
    <dgm:pt modelId="{A9AEA7B0-9211-44E8-97D1-321DC2A7F897}">
      <dgm:prSet phldrT="[Text]"/>
      <dgm:spPr/>
      <dgm:t>
        <a:bodyPr/>
        <a:lstStyle/>
        <a:p>
          <a:r>
            <a:rPr lang="en-US" dirty="0" smtClean="0"/>
            <a:t>L2</a:t>
          </a:r>
          <a:endParaRPr lang="en-US" dirty="0"/>
        </a:p>
      </dgm:t>
    </dgm:pt>
    <dgm:pt modelId="{E1E656B5-B3ED-422A-A41E-68A56BF6A3B8}" type="parTrans" cxnId="{00C292E8-11AE-4A25-AE2B-AC6E84A87F5A}">
      <dgm:prSet/>
      <dgm:spPr/>
      <dgm:t>
        <a:bodyPr/>
        <a:lstStyle/>
        <a:p>
          <a:endParaRPr lang="en-US"/>
        </a:p>
      </dgm:t>
    </dgm:pt>
    <dgm:pt modelId="{10887905-F4D6-473C-A91C-65862F03B1E6}" type="sibTrans" cxnId="{00C292E8-11AE-4A25-AE2B-AC6E84A87F5A}">
      <dgm:prSet/>
      <dgm:spPr/>
      <dgm:t>
        <a:bodyPr/>
        <a:lstStyle/>
        <a:p>
          <a:endParaRPr lang="en-US"/>
        </a:p>
      </dgm:t>
    </dgm:pt>
    <dgm:pt modelId="{BD1379A4-5367-424B-8CC7-14A21F83155A}">
      <dgm:prSet phldrT="[Text]"/>
      <dgm:spPr/>
      <dgm:t>
        <a:bodyPr/>
        <a:lstStyle/>
        <a:p>
          <a:r>
            <a:rPr lang="en-US" dirty="0" smtClean="0"/>
            <a:t>L3</a:t>
          </a:r>
          <a:endParaRPr lang="en-US" dirty="0"/>
        </a:p>
      </dgm:t>
    </dgm:pt>
    <dgm:pt modelId="{48B5BA03-6628-4184-A53F-2C17102EBBF5}" type="parTrans" cxnId="{6B65A4BF-8932-4DBD-9F10-F4B31D5AB770}">
      <dgm:prSet/>
      <dgm:spPr/>
      <dgm:t>
        <a:bodyPr/>
        <a:lstStyle/>
        <a:p>
          <a:endParaRPr lang="en-US"/>
        </a:p>
      </dgm:t>
    </dgm:pt>
    <dgm:pt modelId="{40F5AAC0-88FF-4B7B-ACDC-EBC48070933C}" type="sibTrans" cxnId="{6B65A4BF-8932-4DBD-9F10-F4B31D5AB770}">
      <dgm:prSet/>
      <dgm:spPr/>
      <dgm:t>
        <a:bodyPr/>
        <a:lstStyle/>
        <a:p>
          <a:endParaRPr lang="en-US"/>
        </a:p>
      </dgm:t>
    </dgm:pt>
    <dgm:pt modelId="{EB93E767-1C37-4EF1-BD4C-606270F1240A}">
      <dgm:prSet/>
      <dgm:spPr/>
      <dgm:t>
        <a:bodyPr/>
        <a:lstStyle/>
        <a:p>
          <a:r>
            <a:rPr lang="en-US" dirty="0" smtClean="0"/>
            <a:t>L6</a:t>
          </a:r>
          <a:endParaRPr lang="en-US" dirty="0"/>
        </a:p>
      </dgm:t>
    </dgm:pt>
    <dgm:pt modelId="{3D083FAF-A9C5-4117-B487-8F8FEFA78351}" type="parTrans" cxnId="{C01AAE08-B1B6-47F4-98A5-825D3C850A85}">
      <dgm:prSet/>
      <dgm:spPr/>
      <dgm:t>
        <a:bodyPr/>
        <a:lstStyle/>
        <a:p>
          <a:endParaRPr lang="en-US"/>
        </a:p>
      </dgm:t>
    </dgm:pt>
    <dgm:pt modelId="{D8952597-0EFB-447A-9C43-BE589C489C69}" type="sibTrans" cxnId="{C01AAE08-B1B6-47F4-98A5-825D3C850A85}">
      <dgm:prSet/>
      <dgm:spPr/>
      <dgm:t>
        <a:bodyPr/>
        <a:lstStyle/>
        <a:p>
          <a:endParaRPr lang="en-US"/>
        </a:p>
      </dgm:t>
    </dgm:pt>
    <dgm:pt modelId="{06D5F995-5DDC-4079-B461-2B907C9B77E0}">
      <dgm:prSet/>
      <dgm:spPr/>
      <dgm:t>
        <a:bodyPr/>
        <a:lstStyle/>
        <a:p>
          <a:r>
            <a:rPr lang="en-US" dirty="0" smtClean="0"/>
            <a:t>L7</a:t>
          </a:r>
          <a:endParaRPr lang="en-US" dirty="0"/>
        </a:p>
      </dgm:t>
    </dgm:pt>
    <dgm:pt modelId="{5554D411-CF27-47DE-A16F-8240390DC486}" type="parTrans" cxnId="{CFC4FF4F-E2FC-42B4-A909-F8A04A6C08A0}">
      <dgm:prSet/>
      <dgm:spPr/>
      <dgm:t>
        <a:bodyPr/>
        <a:lstStyle/>
        <a:p>
          <a:endParaRPr lang="en-US"/>
        </a:p>
      </dgm:t>
    </dgm:pt>
    <dgm:pt modelId="{9ADCD872-67FC-413A-9885-0B5C85D1E591}" type="sibTrans" cxnId="{CFC4FF4F-E2FC-42B4-A909-F8A04A6C08A0}">
      <dgm:prSet/>
      <dgm:spPr/>
      <dgm:t>
        <a:bodyPr/>
        <a:lstStyle/>
        <a:p>
          <a:endParaRPr lang="en-US"/>
        </a:p>
      </dgm:t>
    </dgm:pt>
    <dgm:pt modelId="{7AB1CAC3-B976-46F8-82EC-D064D959B6B5}">
      <dgm:prSet/>
      <dgm:spPr/>
      <dgm:t>
        <a:bodyPr/>
        <a:lstStyle/>
        <a:p>
          <a:r>
            <a:rPr lang="en-US" dirty="0" smtClean="0"/>
            <a:t>L8</a:t>
          </a:r>
          <a:endParaRPr lang="en-US" dirty="0"/>
        </a:p>
      </dgm:t>
    </dgm:pt>
    <dgm:pt modelId="{D3C7AF8C-D9CA-47D6-BFCC-89D035CC13DD}" type="parTrans" cxnId="{66208711-BA50-471D-A547-AAC71AD63516}">
      <dgm:prSet/>
      <dgm:spPr/>
      <dgm:t>
        <a:bodyPr/>
        <a:lstStyle/>
        <a:p>
          <a:endParaRPr lang="en-US"/>
        </a:p>
      </dgm:t>
    </dgm:pt>
    <dgm:pt modelId="{8DB081A6-A06B-4D48-A26E-0375A5B1ACA4}" type="sibTrans" cxnId="{66208711-BA50-471D-A547-AAC71AD63516}">
      <dgm:prSet/>
      <dgm:spPr/>
      <dgm:t>
        <a:bodyPr/>
        <a:lstStyle/>
        <a:p>
          <a:endParaRPr lang="en-US"/>
        </a:p>
      </dgm:t>
    </dgm:pt>
    <dgm:pt modelId="{9E120815-8F00-484D-92E2-35B8A87AB197}" type="pres">
      <dgm:prSet presAssocID="{CA39C373-8FE1-4598-8BEE-81D7365E88B7}" presName="Name0" presStyleCnt="0">
        <dgm:presLayoutVars>
          <dgm:chPref val="1"/>
          <dgm:dir/>
          <dgm:animOne val="branch"/>
          <dgm:animLvl val="lvl"/>
          <dgm:resizeHandles/>
        </dgm:presLayoutVars>
      </dgm:prSet>
      <dgm:spPr/>
      <dgm:t>
        <a:bodyPr/>
        <a:lstStyle/>
        <a:p>
          <a:endParaRPr lang="en-US"/>
        </a:p>
      </dgm:t>
    </dgm:pt>
    <dgm:pt modelId="{6C791C09-5633-4453-8515-5C1BD2B90C80}" type="pres">
      <dgm:prSet presAssocID="{75528345-B79B-42B6-8229-F3C4C0B179F7}" presName="vertOne" presStyleCnt="0"/>
      <dgm:spPr/>
    </dgm:pt>
    <dgm:pt modelId="{ADEC734E-907C-46E8-8F34-B3212C1EA81D}" type="pres">
      <dgm:prSet presAssocID="{75528345-B79B-42B6-8229-F3C4C0B179F7}" presName="txOne" presStyleLbl="node0" presStyleIdx="0" presStyleCnt="1" custLinFactNeighborX="-443" custLinFactNeighborY="-183">
        <dgm:presLayoutVars>
          <dgm:chPref val="3"/>
        </dgm:presLayoutVars>
      </dgm:prSet>
      <dgm:spPr/>
      <dgm:t>
        <a:bodyPr/>
        <a:lstStyle/>
        <a:p>
          <a:endParaRPr lang="en-US"/>
        </a:p>
      </dgm:t>
    </dgm:pt>
    <dgm:pt modelId="{A5309E0C-5617-4281-A5A2-281F15D40C78}" type="pres">
      <dgm:prSet presAssocID="{75528345-B79B-42B6-8229-F3C4C0B179F7}" presName="parTransOne" presStyleCnt="0"/>
      <dgm:spPr/>
    </dgm:pt>
    <dgm:pt modelId="{DAC41E2B-0D62-413F-BB95-241687225DC1}" type="pres">
      <dgm:prSet presAssocID="{75528345-B79B-42B6-8229-F3C4C0B179F7}" presName="horzOne" presStyleCnt="0"/>
      <dgm:spPr/>
    </dgm:pt>
    <dgm:pt modelId="{E138276B-E35D-40F2-8B7D-CEE6F0995A1D}" type="pres">
      <dgm:prSet presAssocID="{D4DA3F4D-7295-4201-8CF3-C0C1C3FC8272}" presName="vertTwo" presStyleCnt="0"/>
      <dgm:spPr/>
    </dgm:pt>
    <dgm:pt modelId="{E20D1D9D-5D6A-441F-9AB2-0D8835BFE076}" type="pres">
      <dgm:prSet presAssocID="{D4DA3F4D-7295-4201-8CF3-C0C1C3FC8272}" presName="txTwo" presStyleLbl="node2" presStyleIdx="0" presStyleCnt="3">
        <dgm:presLayoutVars>
          <dgm:chPref val="3"/>
        </dgm:presLayoutVars>
      </dgm:prSet>
      <dgm:spPr/>
      <dgm:t>
        <a:bodyPr/>
        <a:lstStyle/>
        <a:p>
          <a:endParaRPr lang="en-US"/>
        </a:p>
      </dgm:t>
    </dgm:pt>
    <dgm:pt modelId="{A2D2CC78-5A19-4067-93EC-A0754B234F04}" type="pres">
      <dgm:prSet presAssocID="{D4DA3F4D-7295-4201-8CF3-C0C1C3FC8272}" presName="parTransTwo" presStyleCnt="0"/>
      <dgm:spPr/>
    </dgm:pt>
    <dgm:pt modelId="{F6FA097D-6237-496D-AC30-3BBB48730A72}" type="pres">
      <dgm:prSet presAssocID="{D4DA3F4D-7295-4201-8CF3-C0C1C3FC8272}" presName="horzTwo" presStyleCnt="0"/>
      <dgm:spPr/>
    </dgm:pt>
    <dgm:pt modelId="{793E698F-BF82-4425-A9B9-BA84622AE809}" type="pres">
      <dgm:prSet presAssocID="{A0F28CA2-A3DB-4AFC-B272-6DC5679792A1}" presName="vertThree" presStyleCnt="0"/>
      <dgm:spPr/>
    </dgm:pt>
    <dgm:pt modelId="{4701BEDB-E16B-4962-97CE-457877175CF1}" type="pres">
      <dgm:prSet presAssocID="{A0F28CA2-A3DB-4AFC-B272-6DC5679792A1}" presName="txThree" presStyleLbl="node3" presStyleIdx="0" presStyleCnt="8">
        <dgm:presLayoutVars>
          <dgm:chPref val="3"/>
        </dgm:presLayoutVars>
      </dgm:prSet>
      <dgm:spPr/>
      <dgm:t>
        <a:bodyPr/>
        <a:lstStyle/>
        <a:p>
          <a:endParaRPr lang="en-US"/>
        </a:p>
      </dgm:t>
    </dgm:pt>
    <dgm:pt modelId="{3EC8551F-C0A8-4C9B-8599-24315054EF84}" type="pres">
      <dgm:prSet presAssocID="{A0F28CA2-A3DB-4AFC-B272-6DC5679792A1}" presName="horzThree" presStyleCnt="0"/>
      <dgm:spPr/>
    </dgm:pt>
    <dgm:pt modelId="{3FEE2282-ED01-4CE1-AF80-E1B05D0829C7}" type="pres">
      <dgm:prSet presAssocID="{642A9489-EEFA-413E-8FE3-C2305CE27197}" presName="sibSpaceThree" presStyleCnt="0"/>
      <dgm:spPr/>
    </dgm:pt>
    <dgm:pt modelId="{6F8679DE-3C46-485B-A659-07B5DA0E18D7}" type="pres">
      <dgm:prSet presAssocID="{A9AEA7B0-9211-44E8-97D1-321DC2A7F897}" presName="vertThree" presStyleCnt="0"/>
      <dgm:spPr/>
    </dgm:pt>
    <dgm:pt modelId="{F8943044-B58A-40E0-B25D-5171C39FCA36}" type="pres">
      <dgm:prSet presAssocID="{A9AEA7B0-9211-44E8-97D1-321DC2A7F897}" presName="txThree" presStyleLbl="node3" presStyleIdx="1" presStyleCnt="8">
        <dgm:presLayoutVars>
          <dgm:chPref val="3"/>
        </dgm:presLayoutVars>
      </dgm:prSet>
      <dgm:spPr/>
      <dgm:t>
        <a:bodyPr/>
        <a:lstStyle/>
        <a:p>
          <a:endParaRPr lang="en-US"/>
        </a:p>
      </dgm:t>
    </dgm:pt>
    <dgm:pt modelId="{74B5CA06-090F-4D36-A812-5AD5FB64E396}" type="pres">
      <dgm:prSet presAssocID="{A9AEA7B0-9211-44E8-97D1-321DC2A7F897}" presName="horzThree" presStyleCnt="0"/>
      <dgm:spPr/>
    </dgm:pt>
    <dgm:pt modelId="{5473EF9D-1CD0-4728-84C9-CF9B84AB4577}" type="pres">
      <dgm:prSet presAssocID="{10887905-F4D6-473C-A91C-65862F03B1E6}" presName="sibSpaceThree" presStyleCnt="0"/>
      <dgm:spPr/>
    </dgm:pt>
    <dgm:pt modelId="{C72FE0D3-8286-4695-87A1-35358DB9BEF5}" type="pres">
      <dgm:prSet presAssocID="{BD1379A4-5367-424B-8CC7-14A21F83155A}" presName="vertThree" presStyleCnt="0"/>
      <dgm:spPr/>
    </dgm:pt>
    <dgm:pt modelId="{9BD17F93-E592-43B5-BE92-2FE85D159128}" type="pres">
      <dgm:prSet presAssocID="{BD1379A4-5367-424B-8CC7-14A21F83155A}" presName="txThree" presStyleLbl="node3" presStyleIdx="2" presStyleCnt="8">
        <dgm:presLayoutVars>
          <dgm:chPref val="3"/>
        </dgm:presLayoutVars>
      </dgm:prSet>
      <dgm:spPr/>
      <dgm:t>
        <a:bodyPr/>
        <a:lstStyle/>
        <a:p>
          <a:endParaRPr lang="en-US"/>
        </a:p>
      </dgm:t>
    </dgm:pt>
    <dgm:pt modelId="{B1F12490-198F-4D3D-9273-BD5C64FF1688}" type="pres">
      <dgm:prSet presAssocID="{BD1379A4-5367-424B-8CC7-14A21F83155A}" presName="horzThree" presStyleCnt="0"/>
      <dgm:spPr/>
    </dgm:pt>
    <dgm:pt modelId="{4B6CDFD8-8B6E-4F1F-9750-FCD9300EB585}" type="pres">
      <dgm:prSet presAssocID="{27FEFCB8-3F5F-427E-9178-EC6ED960AB40}" presName="sibSpaceTwo" presStyleCnt="0"/>
      <dgm:spPr/>
    </dgm:pt>
    <dgm:pt modelId="{D3EE2BDD-55D2-4700-897C-60A33BFE1FEA}" type="pres">
      <dgm:prSet presAssocID="{C87AC90F-5C2E-45B1-8DEB-7E1961C92363}" presName="vertTwo" presStyleCnt="0"/>
      <dgm:spPr/>
    </dgm:pt>
    <dgm:pt modelId="{09A5539A-E57A-40ED-9219-9E1A1B29EE67}" type="pres">
      <dgm:prSet presAssocID="{C87AC90F-5C2E-45B1-8DEB-7E1961C92363}" presName="txTwo" presStyleLbl="node2" presStyleIdx="1" presStyleCnt="3">
        <dgm:presLayoutVars>
          <dgm:chPref val="3"/>
        </dgm:presLayoutVars>
      </dgm:prSet>
      <dgm:spPr/>
      <dgm:t>
        <a:bodyPr/>
        <a:lstStyle/>
        <a:p>
          <a:endParaRPr lang="en-US"/>
        </a:p>
      </dgm:t>
    </dgm:pt>
    <dgm:pt modelId="{967DB953-7923-4865-BCE8-88E12CB5501C}" type="pres">
      <dgm:prSet presAssocID="{C87AC90F-5C2E-45B1-8DEB-7E1961C92363}" presName="parTransTwo" presStyleCnt="0"/>
      <dgm:spPr/>
    </dgm:pt>
    <dgm:pt modelId="{E6341143-CBBB-4D92-9EA0-8DE2F1904852}" type="pres">
      <dgm:prSet presAssocID="{C87AC90F-5C2E-45B1-8DEB-7E1961C92363}" presName="horzTwo" presStyleCnt="0"/>
      <dgm:spPr/>
    </dgm:pt>
    <dgm:pt modelId="{E242439A-6C87-49EF-8E2F-7ACD9C3E2B44}" type="pres">
      <dgm:prSet presAssocID="{D772D67C-5F5D-499D-84DB-9514670B44E5}" presName="vertThree" presStyleCnt="0"/>
      <dgm:spPr/>
    </dgm:pt>
    <dgm:pt modelId="{AFE90703-4BBA-47AC-A600-676F2F62C6E7}" type="pres">
      <dgm:prSet presAssocID="{D772D67C-5F5D-499D-84DB-9514670B44E5}" presName="txThree" presStyleLbl="node3" presStyleIdx="3" presStyleCnt="8">
        <dgm:presLayoutVars>
          <dgm:chPref val="3"/>
        </dgm:presLayoutVars>
      </dgm:prSet>
      <dgm:spPr/>
      <dgm:t>
        <a:bodyPr/>
        <a:lstStyle/>
        <a:p>
          <a:endParaRPr lang="en-US"/>
        </a:p>
      </dgm:t>
    </dgm:pt>
    <dgm:pt modelId="{04C86D93-455C-44D3-97F0-EDAEF9DA7DE5}" type="pres">
      <dgm:prSet presAssocID="{D772D67C-5F5D-499D-84DB-9514670B44E5}" presName="horzThree" presStyleCnt="0"/>
      <dgm:spPr/>
    </dgm:pt>
    <dgm:pt modelId="{6CA50E9D-E348-4DE7-A298-4CED3CD4A1CC}" type="pres">
      <dgm:prSet presAssocID="{2DCA14A8-4B01-4AA9-88E4-40A26ED42192}" presName="sibSpaceThree" presStyleCnt="0"/>
      <dgm:spPr/>
    </dgm:pt>
    <dgm:pt modelId="{9D4C9F2C-0D4A-4845-B3C7-DF55C7DB6073}" type="pres">
      <dgm:prSet presAssocID="{B65CE923-72C8-4CB9-9DC0-DB0F2FA5A5E0}" presName="vertThree" presStyleCnt="0"/>
      <dgm:spPr/>
    </dgm:pt>
    <dgm:pt modelId="{97AE2749-3B94-455D-A3C4-FD828B44D5E5}" type="pres">
      <dgm:prSet presAssocID="{B65CE923-72C8-4CB9-9DC0-DB0F2FA5A5E0}" presName="txThree" presStyleLbl="node3" presStyleIdx="4" presStyleCnt="8">
        <dgm:presLayoutVars>
          <dgm:chPref val="3"/>
        </dgm:presLayoutVars>
      </dgm:prSet>
      <dgm:spPr/>
      <dgm:t>
        <a:bodyPr/>
        <a:lstStyle/>
        <a:p>
          <a:endParaRPr lang="en-US"/>
        </a:p>
      </dgm:t>
    </dgm:pt>
    <dgm:pt modelId="{F4FAF6F3-5994-4986-9A33-B4C6531511BD}" type="pres">
      <dgm:prSet presAssocID="{B65CE923-72C8-4CB9-9DC0-DB0F2FA5A5E0}" presName="horzThree" presStyleCnt="0"/>
      <dgm:spPr/>
    </dgm:pt>
    <dgm:pt modelId="{7C94439D-7759-402A-ADFA-C9BF3832A7A3}" type="pres">
      <dgm:prSet presAssocID="{02421B3E-FE87-4B64-903B-63FAEDFCEE00}" presName="sibSpaceTwo" presStyleCnt="0"/>
      <dgm:spPr/>
    </dgm:pt>
    <dgm:pt modelId="{EF69A85D-B485-4717-973C-64461F8AC594}" type="pres">
      <dgm:prSet presAssocID="{259E6580-96A4-4D7E-BECB-57B2B90CD65D}" presName="vertTwo" presStyleCnt="0"/>
      <dgm:spPr/>
    </dgm:pt>
    <dgm:pt modelId="{EE220CE6-C259-40CC-B82B-8425C1E39B3B}" type="pres">
      <dgm:prSet presAssocID="{259E6580-96A4-4D7E-BECB-57B2B90CD65D}" presName="txTwo" presStyleLbl="node2" presStyleIdx="2" presStyleCnt="3">
        <dgm:presLayoutVars>
          <dgm:chPref val="3"/>
        </dgm:presLayoutVars>
      </dgm:prSet>
      <dgm:spPr/>
      <dgm:t>
        <a:bodyPr/>
        <a:lstStyle/>
        <a:p>
          <a:endParaRPr lang="en-US"/>
        </a:p>
      </dgm:t>
    </dgm:pt>
    <dgm:pt modelId="{130419DD-1C99-453D-91AD-8AF750D9DDB5}" type="pres">
      <dgm:prSet presAssocID="{259E6580-96A4-4D7E-BECB-57B2B90CD65D}" presName="parTransTwo" presStyleCnt="0"/>
      <dgm:spPr/>
    </dgm:pt>
    <dgm:pt modelId="{28791A04-87DD-4AC7-AF18-07E623C98425}" type="pres">
      <dgm:prSet presAssocID="{259E6580-96A4-4D7E-BECB-57B2B90CD65D}" presName="horzTwo" presStyleCnt="0"/>
      <dgm:spPr/>
    </dgm:pt>
    <dgm:pt modelId="{ADDBDF15-25AF-451F-BDF8-260ABB6D689E}" type="pres">
      <dgm:prSet presAssocID="{EB93E767-1C37-4EF1-BD4C-606270F1240A}" presName="vertThree" presStyleCnt="0"/>
      <dgm:spPr/>
    </dgm:pt>
    <dgm:pt modelId="{1ACB0A6B-72E0-4128-834A-2FE985082991}" type="pres">
      <dgm:prSet presAssocID="{EB93E767-1C37-4EF1-BD4C-606270F1240A}" presName="txThree" presStyleLbl="node3" presStyleIdx="5" presStyleCnt="8">
        <dgm:presLayoutVars>
          <dgm:chPref val="3"/>
        </dgm:presLayoutVars>
      </dgm:prSet>
      <dgm:spPr/>
      <dgm:t>
        <a:bodyPr/>
        <a:lstStyle/>
        <a:p>
          <a:endParaRPr lang="en-US"/>
        </a:p>
      </dgm:t>
    </dgm:pt>
    <dgm:pt modelId="{18189E23-8F76-4872-9D02-3187054445B7}" type="pres">
      <dgm:prSet presAssocID="{EB93E767-1C37-4EF1-BD4C-606270F1240A}" presName="horzThree" presStyleCnt="0"/>
      <dgm:spPr/>
    </dgm:pt>
    <dgm:pt modelId="{B57FAD8D-9937-4AA6-895E-AA2B1B72FC49}" type="pres">
      <dgm:prSet presAssocID="{D8952597-0EFB-447A-9C43-BE589C489C69}" presName="sibSpaceThree" presStyleCnt="0"/>
      <dgm:spPr/>
    </dgm:pt>
    <dgm:pt modelId="{51845A5E-2AA6-40C6-A2FE-1A73A9DDB82A}" type="pres">
      <dgm:prSet presAssocID="{06D5F995-5DDC-4079-B461-2B907C9B77E0}" presName="vertThree" presStyleCnt="0"/>
      <dgm:spPr/>
    </dgm:pt>
    <dgm:pt modelId="{AB2B563D-C3EE-4093-AA1E-FD55DE1945E8}" type="pres">
      <dgm:prSet presAssocID="{06D5F995-5DDC-4079-B461-2B907C9B77E0}" presName="txThree" presStyleLbl="node3" presStyleIdx="6" presStyleCnt="8">
        <dgm:presLayoutVars>
          <dgm:chPref val="3"/>
        </dgm:presLayoutVars>
      </dgm:prSet>
      <dgm:spPr/>
      <dgm:t>
        <a:bodyPr/>
        <a:lstStyle/>
        <a:p>
          <a:endParaRPr lang="en-US"/>
        </a:p>
      </dgm:t>
    </dgm:pt>
    <dgm:pt modelId="{9856A58C-A26D-49DE-8585-B589DCA907B0}" type="pres">
      <dgm:prSet presAssocID="{06D5F995-5DDC-4079-B461-2B907C9B77E0}" presName="horzThree" presStyleCnt="0"/>
      <dgm:spPr/>
    </dgm:pt>
    <dgm:pt modelId="{4959D89E-42B6-4D00-BFA9-A4D95B7B816C}" type="pres">
      <dgm:prSet presAssocID="{9ADCD872-67FC-413A-9885-0B5C85D1E591}" presName="sibSpaceThree" presStyleCnt="0"/>
      <dgm:spPr/>
    </dgm:pt>
    <dgm:pt modelId="{A563554F-0213-462A-91FB-F742716A2256}" type="pres">
      <dgm:prSet presAssocID="{7AB1CAC3-B976-46F8-82EC-D064D959B6B5}" presName="vertThree" presStyleCnt="0"/>
      <dgm:spPr/>
    </dgm:pt>
    <dgm:pt modelId="{8A7B7A98-4821-4D00-A6CF-8BF3F2395F22}" type="pres">
      <dgm:prSet presAssocID="{7AB1CAC3-B976-46F8-82EC-D064D959B6B5}" presName="txThree" presStyleLbl="node3" presStyleIdx="7" presStyleCnt="8">
        <dgm:presLayoutVars>
          <dgm:chPref val="3"/>
        </dgm:presLayoutVars>
      </dgm:prSet>
      <dgm:spPr/>
      <dgm:t>
        <a:bodyPr/>
        <a:lstStyle/>
        <a:p>
          <a:endParaRPr lang="en-US"/>
        </a:p>
      </dgm:t>
    </dgm:pt>
    <dgm:pt modelId="{C8AA6E52-7458-4E60-B97F-B7D811FF12F7}" type="pres">
      <dgm:prSet presAssocID="{7AB1CAC3-B976-46F8-82EC-D064D959B6B5}" presName="horzThree" presStyleCnt="0"/>
      <dgm:spPr/>
    </dgm:pt>
  </dgm:ptLst>
  <dgm:cxnLst>
    <dgm:cxn modelId="{09388C15-DBDF-4B88-8CD1-EE42F2ECE6DF}" type="presOf" srcId="{CA39C373-8FE1-4598-8BEE-81D7365E88B7}" destId="{9E120815-8F00-484D-92E2-35B8A87AB197}" srcOrd="0" destOrd="0" presId="urn:microsoft.com/office/officeart/2005/8/layout/hierarchy4"/>
    <dgm:cxn modelId="{2973A2C1-624F-4D8F-93C8-04203130F524}" type="presOf" srcId="{06D5F995-5DDC-4079-B461-2B907C9B77E0}" destId="{AB2B563D-C3EE-4093-AA1E-FD55DE1945E8}" srcOrd="0" destOrd="0" presId="urn:microsoft.com/office/officeart/2005/8/layout/hierarchy4"/>
    <dgm:cxn modelId="{3C1904C0-E9F2-4E6E-BDE3-B58E9262FC12}" type="presOf" srcId="{BD1379A4-5367-424B-8CC7-14A21F83155A}" destId="{9BD17F93-E592-43B5-BE92-2FE85D159128}" srcOrd="0" destOrd="0" presId="urn:microsoft.com/office/officeart/2005/8/layout/hierarchy4"/>
    <dgm:cxn modelId="{CFC4FF4F-E2FC-42B4-A909-F8A04A6C08A0}" srcId="{259E6580-96A4-4D7E-BECB-57B2B90CD65D}" destId="{06D5F995-5DDC-4079-B461-2B907C9B77E0}" srcOrd="1" destOrd="0" parTransId="{5554D411-CF27-47DE-A16F-8240390DC486}" sibTransId="{9ADCD872-67FC-413A-9885-0B5C85D1E591}"/>
    <dgm:cxn modelId="{F6E987C4-BBD9-418D-AA6B-49CCCE08FE28}" type="presOf" srcId="{D4DA3F4D-7295-4201-8CF3-C0C1C3FC8272}" destId="{E20D1D9D-5D6A-441F-9AB2-0D8835BFE076}" srcOrd="0" destOrd="0" presId="urn:microsoft.com/office/officeart/2005/8/layout/hierarchy4"/>
    <dgm:cxn modelId="{7053B983-37BA-4FC4-965F-CBF49116CB0D}" srcId="{D4DA3F4D-7295-4201-8CF3-C0C1C3FC8272}" destId="{A0F28CA2-A3DB-4AFC-B272-6DC5679792A1}" srcOrd="0" destOrd="0" parTransId="{92DCB14B-5B25-4723-9F00-9A92AB15411B}" sibTransId="{642A9489-EEFA-413E-8FE3-C2305CE27197}"/>
    <dgm:cxn modelId="{6B65A4BF-8932-4DBD-9F10-F4B31D5AB770}" srcId="{D4DA3F4D-7295-4201-8CF3-C0C1C3FC8272}" destId="{BD1379A4-5367-424B-8CC7-14A21F83155A}" srcOrd="2" destOrd="0" parTransId="{48B5BA03-6628-4184-A53F-2C17102EBBF5}" sibTransId="{40F5AAC0-88FF-4B7B-ACDC-EBC48070933C}"/>
    <dgm:cxn modelId="{892F9A44-1D4D-464B-B8D1-91E74C177A76}" srcId="{C87AC90F-5C2E-45B1-8DEB-7E1961C92363}" destId="{B65CE923-72C8-4CB9-9DC0-DB0F2FA5A5E0}" srcOrd="1" destOrd="0" parTransId="{59589F79-4DDB-4AD1-BC50-28D61A7EEE86}" sibTransId="{E5C71514-C3A5-47CE-AA9C-569FAA9824BC}"/>
    <dgm:cxn modelId="{E96F1D0E-55EF-482D-BCA9-A85E94A523E2}" srcId="{75528345-B79B-42B6-8229-F3C4C0B179F7}" destId="{C87AC90F-5C2E-45B1-8DEB-7E1961C92363}" srcOrd="1" destOrd="0" parTransId="{E8FAA5B6-673A-4FB3-AE7A-326CAA62AF1F}" sibTransId="{02421B3E-FE87-4B64-903B-63FAEDFCEE00}"/>
    <dgm:cxn modelId="{4A4CFE16-CDBF-482B-8203-D7192E9147FB}" srcId="{75528345-B79B-42B6-8229-F3C4C0B179F7}" destId="{D4DA3F4D-7295-4201-8CF3-C0C1C3FC8272}" srcOrd="0" destOrd="0" parTransId="{4D95214B-C3C5-4748-AB20-717EF34249AE}" sibTransId="{27FEFCB8-3F5F-427E-9178-EC6ED960AB40}"/>
    <dgm:cxn modelId="{0A89A058-8C1A-409B-90C3-CB26EC9E1443}" type="presOf" srcId="{D772D67C-5F5D-499D-84DB-9514670B44E5}" destId="{AFE90703-4BBA-47AC-A600-676F2F62C6E7}" srcOrd="0" destOrd="0" presId="urn:microsoft.com/office/officeart/2005/8/layout/hierarchy4"/>
    <dgm:cxn modelId="{C5CE8724-A2D9-44CA-B83B-AE966A2904A7}" type="presOf" srcId="{259E6580-96A4-4D7E-BECB-57B2B90CD65D}" destId="{EE220CE6-C259-40CC-B82B-8425C1E39B3B}" srcOrd="0" destOrd="0" presId="urn:microsoft.com/office/officeart/2005/8/layout/hierarchy4"/>
    <dgm:cxn modelId="{2D110124-3D73-47F1-8054-F5417DD4379F}" type="presOf" srcId="{EB93E767-1C37-4EF1-BD4C-606270F1240A}" destId="{1ACB0A6B-72E0-4128-834A-2FE985082991}" srcOrd="0" destOrd="0" presId="urn:microsoft.com/office/officeart/2005/8/layout/hierarchy4"/>
    <dgm:cxn modelId="{D78CC122-9DE4-47EA-A95D-DF4CA59C7594}" type="presOf" srcId="{C87AC90F-5C2E-45B1-8DEB-7E1961C92363}" destId="{09A5539A-E57A-40ED-9219-9E1A1B29EE67}" srcOrd="0" destOrd="0" presId="urn:microsoft.com/office/officeart/2005/8/layout/hierarchy4"/>
    <dgm:cxn modelId="{C20866C9-7E94-49C2-BF67-C1A083ED8DDD}" type="presOf" srcId="{A0F28CA2-A3DB-4AFC-B272-6DC5679792A1}" destId="{4701BEDB-E16B-4962-97CE-457877175CF1}" srcOrd="0" destOrd="0" presId="urn:microsoft.com/office/officeart/2005/8/layout/hierarchy4"/>
    <dgm:cxn modelId="{66208711-BA50-471D-A547-AAC71AD63516}" srcId="{259E6580-96A4-4D7E-BECB-57B2B90CD65D}" destId="{7AB1CAC3-B976-46F8-82EC-D064D959B6B5}" srcOrd="2" destOrd="0" parTransId="{D3C7AF8C-D9CA-47D6-BFCC-89D035CC13DD}" sibTransId="{8DB081A6-A06B-4D48-A26E-0375A5B1ACA4}"/>
    <dgm:cxn modelId="{941DF463-3DB6-406E-9062-C26AE1D2B7B2}" srcId="{75528345-B79B-42B6-8229-F3C4C0B179F7}" destId="{259E6580-96A4-4D7E-BECB-57B2B90CD65D}" srcOrd="2" destOrd="0" parTransId="{0C0FB25E-3C5D-4861-A0D6-F9B174ABF9DA}" sibTransId="{ED276536-B507-41F5-977A-927B015D56E6}"/>
    <dgm:cxn modelId="{CEE542C1-D24A-4CAA-B89A-976286151EFE}" srcId="{C87AC90F-5C2E-45B1-8DEB-7E1961C92363}" destId="{D772D67C-5F5D-499D-84DB-9514670B44E5}" srcOrd="0" destOrd="0" parTransId="{84F651DD-1959-46F9-A100-E5D5D7763D29}" sibTransId="{2DCA14A8-4B01-4AA9-88E4-40A26ED42192}"/>
    <dgm:cxn modelId="{00C292E8-11AE-4A25-AE2B-AC6E84A87F5A}" srcId="{D4DA3F4D-7295-4201-8CF3-C0C1C3FC8272}" destId="{A9AEA7B0-9211-44E8-97D1-321DC2A7F897}" srcOrd="1" destOrd="0" parTransId="{E1E656B5-B3ED-422A-A41E-68A56BF6A3B8}" sibTransId="{10887905-F4D6-473C-A91C-65862F03B1E6}"/>
    <dgm:cxn modelId="{323D7DA3-57DA-49AD-B483-C7D4C29B7670}" srcId="{CA39C373-8FE1-4598-8BEE-81D7365E88B7}" destId="{75528345-B79B-42B6-8229-F3C4C0B179F7}" srcOrd="0" destOrd="0" parTransId="{AA97573D-C4CF-4D72-9B03-7DA214FAE17F}" sibTransId="{9E8A0541-AAB2-45CB-98D3-1F07684BC3BA}"/>
    <dgm:cxn modelId="{00AD552A-AE1E-42F6-8E0D-4163326ACFA1}" type="presOf" srcId="{7AB1CAC3-B976-46F8-82EC-D064D959B6B5}" destId="{8A7B7A98-4821-4D00-A6CF-8BF3F2395F22}" srcOrd="0" destOrd="0" presId="urn:microsoft.com/office/officeart/2005/8/layout/hierarchy4"/>
    <dgm:cxn modelId="{097AB918-6CAE-41CE-8F72-5018CFBBDBD9}" type="presOf" srcId="{75528345-B79B-42B6-8229-F3C4C0B179F7}" destId="{ADEC734E-907C-46E8-8F34-B3212C1EA81D}" srcOrd="0" destOrd="0" presId="urn:microsoft.com/office/officeart/2005/8/layout/hierarchy4"/>
    <dgm:cxn modelId="{5C054B1C-FA34-46E6-BF4E-909CA4BBAC4A}" type="presOf" srcId="{A9AEA7B0-9211-44E8-97D1-321DC2A7F897}" destId="{F8943044-B58A-40E0-B25D-5171C39FCA36}" srcOrd="0" destOrd="0" presId="urn:microsoft.com/office/officeart/2005/8/layout/hierarchy4"/>
    <dgm:cxn modelId="{C01AAE08-B1B6-47F4-98A5-825D3C850A85}" srcId="{259E6580-96A4-4D7E-BECB-57B2B90CD65D}" destId="{EB93E767-1C37-4EF1-BD4C-606270F1240A}" srcOrd="0" destOrd="0" parTransId="{3D083FAF-A9C5-4117-B487-8F8FEFA78351}" sibTransId="{D8952597-0EFB-447A-9C43-BE589C489C69}"/>
    <dgm:cxn modelId="{C6B3F8ED-6B60-468E-8A8F-65D18D382C5F}" type="presOf" srcId="{B65CE923-72C8-4CB9-9DC0-DB0F2FA5A5E0}" destId="{97AE2749-3B94-455D-A3C4-FD828B44D5E5}" srcOrd="0" destOrd="0" presId="urn:microsoft.com/office/officeart/2005/8/layout/hierarchy4"/>
    <dgm:cxn modelId="{0DB7B20B-4327-4D58-B066-9AC37A69D531}" type="presParOf" srcId="{9E120815-8F00-484D-92E2-35B8A87AB197}" destId="{6C791C09-5633-4453-8515-5C1BD2B90C80}" srcOrd="0" destOrd="0" presId="urn:microsoft.com/office/officeart/2005/8/layout/hierarchy4"/>
    <dgm:cxn modelId="{20852BC4-0185-4C54-8B79-7B7A6D3FF6A5}" type="presParOf" srcId="{6C791C09-5633-4453-8515-5C1BD2B90C80}" destId="{ADEC734E-907C-46E8-8F34-B3212C1EA81D}" srcOrd="0" destOrd="0" presId="urn:microsoft.com/office/officeart/2005/8/layout/hierarchy4"/>
    <dgm:cxn modelId="{D70FCA46-474A-47D7-8827-748FB26DA574}" type="presParOf" srcId="{6C791C09-5633-4453-8515-5C1BD2B90C80}" destId="{A5309E0C-5617-4281-A5A2-281F15D40C78}" srcOrd="1" destOrd="0" presId="urn:microsoft.com/office/officeart/2005/8/layout/hierarchy4"/>
    <dgm:cxn modelId="{3A55EFC5-C3F6-4203-B8AB-76301F6E6716}" type="presParOf" srcId="{6C791C09-5633-4453-8515-5C1BD2B90C80}" destId="{DAC41E2B-0D62-413F-BB95-241687225DC1}" srcOrd="2" destOrd="0" presId="urn:microsoft.com/office/officeart/2005/8/layout/hierarchy4"/>
    <dgm:cxn modelId="{4C83BB71-CB60-4C6A-98B3-AD72EF6B3338}" type="presParOf" srcId="{DAC41E2B-0D62-413F-BB95-241687225DC1}" destId="{E138276B-E35D-40F2-8B7D-CEE6F0995A1D}" srcOrd="0" destOrd="0" presId="urn:microsoft.com/office/officeart/2005/8/layout/hierarchy4"/>
    <dgm:cxn modelId="{A0008C47-DDC7-4AA2-9DF4-E9DEFD220CEE}" type="presParOf" srcId="{E138276B-E35D-40F2-8B7D-CEE6F0995A1D}" destId="{E20D1D9D-5D6A-441F-9AB2-0D8835BFE076}" srcOrd="0" destOrd="0" presId="urn:microsoft.com/office/officeart/2005/8/layout/hierarchy4"/>
    <dgm:cxn modelId="{D473BDDE-E7F6-4985-AD21-78BC9527E882}" type="presParOf" srcId="{E138276B-E35D-40F2-8B7D-CEE6F0995A1D}" destId="{A2D2CC78-5A19-4067-93EC-A0754B234F04}" srcOrd="1" destOrd="0" presId="urn:microsoft.com/office/officeart/2005/8/layout/hierarchy4"/>
    <dgm:cxn modelId="{C8FF366E-5182-47FD-A6C9-A042BAFB746A}" type="presParOf" srcId="{E138276B-E35D-40F2-8B7D-CEE6F0995A1D}" destId="{F6FA097D-6237-496D-AC30-3BBB48730A72}" srcOrd="2" destOrd="0" presId="urn:microsoft.com/office/officeart/2005/8/layout/hierarchy4"/>
    <dgm:cxn modelId="{0D12C774-72AF-40F5-B72A-68A33778CA39}" type="presParOf" srcId="{F6FA097D-6237-496D-AC30-3BBB48730A72}" destId="{793E698F-BF82-4425-A9B9-BA84622AE809}" srcOrd="0" destOrd="0" presId="urn:microsoft.com/office/officeart/2005/8/layout/hierarchy4"/>
    <dgm:cxn modelId="{56FC3E7C-F811-4369-B7B9-92322DB35D4A}" type="presParOf" srcId="{793E698F-BF82-4425-A9B9-BA84622AE809}" destId="{4701BEDB-E16B-4962-97CE-457877175CF1}" srcOrd="0" destOrd="0" presId="urn:microsoft.com/office/officeart/2005/8/layout/hierarchy4"/>
    <dgm:cxn modelId="{39584581-CDC4-4AF8-8747-B4279ADFECB9}" type="presParOf" srcId="{793E698F-BF82-4425-A9B9-BA84622AE809}" destId="{3EC8551F-C0A8-4C9B-8599-24315054EF84}" srcOrd="1" destOrd="0" presId="urn:microsoft.com/office/officeart/2005/8/layout/hierarchy4"/>
    <dgm:cxn modelId="{5C29385F-3BB4-473F-B033-B36484EE9651}" type="presParOf" srcId="{F6FA097D-6237-496D-AC30-3BBB48730A72}" destId="{3FEE2282-ED01-4CE1-AF80-E1B05D0829C7}" srcOrd="1" destOrd="0" presId="urn:microsoft.com/office/officeart/2005/8/layout/hierarchy4"/>
    <dgm:cxn modelId="{32C6B977-B6E4-4ECE-AAA2-23796632D9F4}" type="presParOf" srcId="{F6FA097D-6237-496D-AC30-3BBB48730A72}" destId="{6F8679DE-3C46-485B-A659-07B5DA0E18D7}" srcOrd="2" destOrd="0" presId="urn:microsoft.com/office/officeart/2005/8/layout/hierarchy4"/>
    <dgm:cxn modelId="{9ECDF697-09AE-47D9-973F-CA47A3EC0BB3}" type="presParOf" srcId="{6F8679DE-3C46-485B-A659-07B5DA0E18D7}" destId="{F8943044-B58A-40E0-B25D-5171C39FCA36}" srcOrd="0" destOrd="0" presId="urn:microsoft.com/office/officeart/2005/8/layout/hierarchy4"/>
    <dgm:cxn modelId="{C5CB799E-E867-4C9E-86A1-E77CC6F444BF}" type="presParOf" srcId="{6F8679DE-3C46-485B-A659-07B5DA0E18D7}" destId="{74B5CA06-090F-4D36-A812-5AD5FB64E396}" srcOrd="1" destOrd="0" presId="urn:microsoft.com/office/officeart/2005/8/layout/hierarchy4"/>
    <dgm:cxn modelId="{AE00055B-7BA7-4014-A396-77F127D5D897}" type="presParOf" srcId="{F6FA097D-6237-496D-AC30-3BBB48730A72}" destId="{5473EF9D-1CD0-4728-84C9-CF9B84AB4577}" srcOrd="3" destOrd="0" presId="urn:microsoft.com/office/officeart/2005/8/layout/hierarchy4"/>
    <dgm:cxn modelId="{C6A6C4F6-543E-4E08-B118-16E44CAC98D0}" type="presParOf" srcId="{F6FA097D-6237-496D-AC30-3BBB48730A72}" destId="{C72FE0D3-8286-4695-87A1-35358DB9BEF5}" srcOrd="4" destOrd="0" presId="urn:microsoft.com/office/officeart/2005/8/layout/hierarchy4"/>
    <dgm:cxn modelId="{0D7D2715-DEA3-4D44-842B-4E742A29FC7E}" type="presParOf" srcId="{C72FE0D3-8286-4695-87A1-35358DB9BEF5}" destId="{9BD17F93-E592-43B5-BE92-2FE85D159128}" srcOrd="0" destOrd="0" presId="urn:microsoft.com/office/officeart/2005/8/layout/hierarchy4"/>
    <dgm:cxn modelId="{5E5BA15C-B7ED-4B31-8D7D-972515CEAB5E}" type="presParOf" srcId="{C72FE0D3-8286-4695-87A1-35358DB9BEF5}" destId="{B1F12490-198F-4D3D-9273-BD5C64FF1688}" srcOrd="1" destOrd="0" presId="urn:microsoft.com/office/officeart/2005/8/layout/hierarchy4"/>
    <dgm:cxn modelId="{7DA52E6C-A5A6-4339-8C9E-76FE25255C63}" type="presParOf" srcId="{DAC41E2B-0D62-413F-BB95-241687225DC1}" destId="{4B6CDFD8-8B6E-4F1F-9750-FCD9300EB585}" srcOrd="1" destOrd="0" presId="urn:microsoft.com/office/officeart/2005/8/layout/hierarchy4"/>
    <dgm:cxn modelId="{016B2C69-B7D3-454A-A858-5D4177F5B68E}" type="presParOf" srcId="{DAC41E2B-0D62-413F-BB95-241687225DC1}" destId="{D3EE2BDD-55D2-4700-897C-60A33BFE1FEA}" srcOrd="2" destOrd="0" presId="urn:microsoft.com/office/officeart/2005/8/layout/hierarchy4"/>
    <dgm:cxn modelId="{57CA3253-3798-4E4A-BAC4-DBA5F26BD5DE}" type="presParOf" srcId="{D3EE2BDD-55D2-4700-897C-60A33BFE1FEA}" destId="{09A5539A-E57A-40ED-9219-9E1A1B29EE67}" srcOrd="0" destOrd="0" presId="urn:microsoft.com/office/officeart/2005/8/layout/hierarchy4"/>
    <dgm:cxn modelId="{329DAA06-169F-497C-909D-CC41733B9E75}" type="presParOf" srcId="{D3EE2BDD-55D2-4700-897C-60A33BFE1FEA}" destId="{967DB953-7923-4865-BCE8-88E12CB5501C}" srcOrd="1" destOrd="0" presId="urn:microsoft.com/office/officeart/2005/8/layout/hierarchy4"/>
    <dgm:cxn modelId="{A7EE57CA-2D8F-4227-8750-4D788888D288}" type="presParOf" srcId="{D3EE2BDD-55D2-4700-897C-60A33BFE1FEA}" destId="{E6341143-CBBB-4D92-9EA0-8DE2F1904852}" srcOrd="2" destOrd="0" presId="urn:microsoft.com/office/officeart/2005/8/layout/hierarchy4"/>
    <dgm:cxn modelId="{BCAE7D5E-8A32-4E49-81CC-DD23F8EBC4BF}" type="presParOf" srcId="{E6341143-CBBB-4D92-9EA0-8DE2F1904852}" destId="{E242439A-6C87-49EF-8E2F-7ACD9C3E2B44}" srcOrd="0" destOrd="0" presId="urn:microsoft.com/office/officeart/2005/8/layout/hierarchy4"/>
    <dgm:cxn modelId="{6795C659-15B5-45CB-921C-70A0A00A5379}" type="presParOf" srcId="{E242439A-6C87-49EF-8E2F-7ACD9C3E2B44}" destId="{AFE90703-4BBA-47AC-A600-676F2F62C6E7}" srcOrd="0" destOrd="0" presId="urn:microsoft.com/office/officeart/2005/8/layout/hierarchy4"/>
    <dgm:cxn modelId="{0728006F-A3D7-4997-98A4-A4503647DF01}" type="presParOf" srcId="{E242439A-6C87-49EF-8E2F-7ACD9C3E2B44}" destId="{04C86D93-455C-44D3-97F0-EDAEF9DA7DE5}" srcOrd="1" destOrd="0" presId="urn:microsoft.com/office/officeart/2005/8/layout/hierarchy4"/>
    <dgm:cxn modelId="{FB6C48EC-F734-4E1D-AE6E-1017146600A2}" type="presParOf" srcId="{E6341143-CBBB-4D92-9EA0-8DE2F1904852}" destId="{6CA50E9D-E348-4DE7-A298-4CED3CD4A1CC}" srcOrd="1" destOrd="0" presId="urn:microsoft.com/office/officeart/2005/8/layout/hierarchy4"/>
    <dgm:cxn modelId="{9066ABC6-2496-4E0A-94DB-2AE1CFBCD0D5}" type="presParOf" srcId="{E6341143-CBBB-4D92-9EA0-8DE2F1904852}" destId="{9D4C9F2C-0D4A-4845-B3C7-DF55C7DB6073}" srcOrd="2" destOrd="0" presId="urn:microsoft.com/office/officeart/2005/8/layout/hierarchy4"/>
    <dgm:cxn modelId="{E1B1145D-2D3E-4135-81FB-B7B0D749D0B3}" type="presParOf" srcId="{9D4C9F2C-0D4A-4845-B3C7-DF55C7DB6073}" destId="{97AE2749-3B94-455D-A3C4-FD828B44D5E5}" srcOrd="0" destOrd="0" presId="urn:microsoft.com/office/officeart/2005/8/layout/hierarchy4"/>
    <dgm:cxn modelId="{72A24177-4F2F-414C-B05E-EAE0499BCD01}" type="presParOf" srcId="{9D4C9F2C-0D4A-4845-B3C7-DF55C7DB6073}" destId="{F4FAF6F3-5994-4986-9A33-B4C6531511BD}" srcOrd="1" destOrd="0" presId="urn:microsoft.com/office/officeart/2005/8/layout/hierarchy4"/>
    <dgm:cxn modelId="{4B63807E-5891-49D6-A1B6-FAEA814AA884}" type="presParOf" srcId="{DAC41E2B-0D62-413F-BB95-241687225DC1}" destId="{7C94439D-7759-402A-ADFA-C9BF3832A7A3}" srcOrd="3" destOrd="0" presId="urn:microsoft.com/office/officeart/2005/8/layout/hierarchy4"/>
    <dgm:cxn modelId="{A41FEF41-3198-49E0-A913-38175D8B231E}" type="presParOf" srcId="{DAC41E2B-0D62-413F-BB95-241687225DC1}" destId="{EF69A85D-B485-4717-973C-64461F8AC594}" srcOrd="4" destOrd="0" presId="urn:microsoft.com/office/officeart/2005/8/layout/hierarchy4"/>
    <dgm:cxn modelId="{ADEE2D05-F63C-44C5-A6D1-4BA7A49B2A0B}" type="presParOf" srcId="{EF69A85D-B485-4717-973C-64461F8AC594}" destId="{EE220CE6-C259-40CC-B82B-8425C1E39B3B}" srcOrd="0" destOrd="0" presId="urn:microsoft.com/office/officeart/2005/8/layout/hierarchy4"/>
    <dgm:cxn modelId="{777BD0DD-72FC-464F-94DE-5CC19917CA8A}" type="presParOf" srcId="{EF69A85D-B485-4717-973C-64461F8AC594}" destId="{130419DD-1C99-453D-91AD-8AF750D9DDB5}" srcOrd="1" destOrd="0" presId="urn:microsoft.com/office/officeart/2005/8/layout/hierarchy4"/>
    <dgm:cxn modelId="{8224CECF-5BEA-40F6-ACBA-BA1B5FB8EFA9}" type="presParOf" srcId="{EF69A85D-B485-4717-973C-64461F8AC594}" destId="{28791A04-87DD-4AC7-AF18-07E623C98425}" srcOrd="2" destOrd="0" presId="urn:microsoft.com/office/officeart/2005/8/layout/hierarchy4"/>
    <dgm:cxn modelId="{28BAC7D8-23DA-47F4-883A-8AF2C109CFE4}" type="presParOf" srcId="{28791A04-87DD-4AC7-AF18-07E623C98425}" destId="{ADDBDF15-25AF-451F-BDF8-260ABB6D689E}" srcOrd="0" destOrd="0" presId="urn:microsoft.com/office/officeart/2005/8/layout/hierarchy4"/>
    <dgm:cxn modelId="{7445CC78-9466-4135-8D69-DD35F2AE2FA2}" type="presParOf" srcId="{ADDBDF15-25AF-451F-BDF8-260ABB6D689E}" destId="{1ACB0A6B-72E0-4128-834A-2FE985082991}" srcOrd="0" destOrd="0" presId="urn:microsoft.com/office/officeart/2005/8/layout/hierarchy4"/>
    <dgm:cxn modelId="{DABAFB3A-7557-4EC0-B15E-384BCEA612C7}" type="presParOf" srcId="{ADDBDF15-25AF-451F-BDF8-260ABB6D689E}" destId="{18189E23-8F76-4872-9D02-3187054445B7}" srcOrd="1" destOrd="0" presId="urn:microsoft.com/office/officeart/2005/8/layout/hierarchy4"/>
    <dgm:cxn modelId="{095F9639-84A8-4001-9544-6319B54AE946}" type="presParOf" srcId="{28791A04-87DD-4AC7-AF18-07E623C98425}" destId="{B57FAD8D-9937-4AA6-895E-AA2B1B72FC49}" srcOrd="1" destOrd="0" presId="urn:microsoft.com/office/officeart/2005/8/layout/hierarchy4"/>
    <dgm:cxn modelId="{20DF402A-B10D-4143-AE47-7CA3655B4CC2}" type="presParOf" srcId="{28791A04-87DD-4AC7-AF18-07E623C98425}" destId="{51845A5E-2AA6-40C6-A2FE-1A73A9DDB82A}" srcOrd="2" destOrd="0" presId="urn:microsoft.com/office/officeart/2005/8/layout/hierarchy4"/>
    <dgm:cxn modelId="{8F46791C-347A-49C5-9AD0-7C1F8A0A1C4D}" type="presParOf" srcId="{51845A5E-2AA6-40C6-A2FE-1A73A9DDB82A}" destId="{AB2B563D-C3EE-4093-AA1E-FD55DE1945E8}" srcOrd="0" destOrd="0" presId="urn:microsoft.com/office/officeart/2005/8/layout/hierarchy4"/>
    <dgm:cxn modelId="{F9B69DA9-B054-4636-8659-73A1EBD9458B}" type="presParOf" srcId="{51845A5E-2AA6-40C6-A2FE-1A73A9DDB82A}" destId="{9856A58C-A26D-49DE-8585-B589DCA907B0}" srcOrd="1" destOrd="0" presId="urn:microsoft.com/office/officeart/2005/8/layout/hierarchy4"/>
    <dgm:cxn modelId="{0CB215FD-9EA5-4443-9D70-6E3B7A460400}" type="presParOf" srcId="{28791A04-87DD-4AC7-AF18-07E623C98425}" destId="{4959D89E-42B6-4D00-BFA9-A4D95B7B816C}" srcOrd="3" destOrd="0" presId="urn:microsoft.com/office/officeart/2005/8/layout/hierarchy4"/>
    <dgm:cxn modelId="{403D0325-3C7F-466F-B474-F2B3ABE79E8A}" type="presParOf" srcId="{28791A04-87DD-4AC7-AF18-07E623C98425}" destId="{A563554F-0213-462A-91FB-F742716A2256}" srcOrd="4" destOrd="0" presId="urn:microsoft.com/office/officeart/2005/8/layout/hierarchy4"/>
    <dgm:cxn modelId="{9F1178DA-EDAC-4E16-8C38-75240F6D4162}" type="presParOf" srcId="{A563554F-0213-462A-91FB-F742716A2256}" destId="{8A7B7A98-4821-4D00-A6CF-8BF3F2395F22}" srcOrd="0" destOrd="0" presId="urn:microsoft.com/office/officeart/2005/8/layout/hierarchy4"/>
    <dgm:cxn modelId="{AE5F57F2-3E2D-4B48-BA0A-DDC7D24B40AF}" type="presParOf" srcId="{A563554F-0213-462A-91FB-F742716A2256}" destId="{C8AA6E52-7458-4E60-B97F-B7D811FF12F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50E20D-13E1-4391-84FE-3219A30294CB}" type="doc">
      <dgm:prSet loTypeId="urn:microsoft.com/office/officeart/2008/layout/AscendingPictureAccentProcess" loCatId="picture" qsTypeId="urn:microsoft.com/office/officeart/2005/8/quickstyle/simple1" qsCatId="simple" csTypeId="urn:microsoft.com/office/officeart/2005/8/colors/colorful5" csCatId="colorful" phldr="1"/>
      <dgm:spPr/>
      <dgm:t>
        <a:bodyPr/>
        <a:lstStyle/>
        <a:p>
          <a:endParaRPr lang="en-US"/>
        </a:p>
      </dgm:t>
    </dgm:pt>
    <dgm:pt modelId="{227D7457-AB0F-491A-8C64-AAC997EBD152}">
      <dgm:prSet phldrT="[Text]"/>
      <dgm:spPr/>
      <dgm:t>
        <a:bodyPr/>
        <a:lstStyle/>
        <a:p>
          <a:r>
            <a:rPr lang="en-US" dirty="0" smtClean="0"/>
            <a:t>Concrete</a:t>
          </a:r>
          <a:endParaRPr lang="en-US" dirty="0"/>
        </a:p>
      </dgm:t>
    </dgm:pt>
    <dgm:pt modelId="{48A81741-D0F2-4469-8431-8B7D410CB142}" type="parTrans" cxnId="{E2C3C240-FFEE-422C-95E1-D60923CA591E}">
      <dgm:prSet/>
      <dgm:spPr/>
      <dgm:t>
        <a:bodyPr/>
        <a:lstStyle/>
        <a:p>
          <a:endParaRPr lang="en-US"/>
        </a:p>
      </dgm:t>
    </dgm:pt>
    <dgm:pt modelId="{2D05A68D-EF30-479F-A335-A7F1240D0214}" type="sibTrans" cxnId="{E2C3C240-FFEE-422C-95E1-D60923CA591E}">
      <dgm:prSet/>
      <dgm:spPr/>
      <dgm:t>
        <a:bodyPr/>
        <a:lstStyle/>
        <a:p>
          <a:endParaRPr lang="en-US"/>
        </a:p>
      </dgm:t>
    </dgm:pt>
    <dgm:pt modelId="{BCF35590-FAC6-4341-A624-012A733033E0}">
      <dgm:prSet phldrT="[Text]"/>
      <dgm:spPr/>
      <dgm:t>
        <a:bodyPr/>
        <a:lstStyle/>
        <a:p>
          <a:r>
            <a:rPr lang="en-US" dirty="0" smtClean="0"/>
            <a:t>Pictorial	</a:t>
          </a:r>
        </a:p>
      </dgm:t>
    </dgm:pt>
    <dgm:pt modelId="{96AAEB68-071F-4CCD-AE22-DA6BACB5F23C}" type="parTrans" cxnId="{4E288543-2E8A-44D1-B441-F20ACF497BA8}">
      <dgm:prSet/>
      <dgm:spPr/>
      <dgm:t>
        <a:bodyPr/>
        <a:lstStyle/>
        <a:p>
          <a:endParaRPr lang="en-US"/>
        </a:p>
      </dgm:t>
    </dgm:pt>
    <dgm:pt modelId="{22A06FBC-25D9-4516-90FB-A97FDEA44F20}" type="sibTrans" cxnId="{4E288543-2E8A-44D1-B441-F20ACF497BA8}">
      <dgm:prSet/>
      <dgm:spPr/>
      <dgm:t>
        <a:bodyPr/>
        <a:lstStyle/>
        <a:p>
          <a:endParaRPr lang="en-US"/>
        </a:p>
      </dgm:t>
    </dgm:pt>
    <dgm:pt modelId="{03778628-D137-4E51-9C74-4BAF719BA0ED}">
      <dgm:prSet phldrT="[Text]"/>
      <dgm:spPr/>
      <dgm:t>
        <a:bodyPr/>
        <a:lstStyle/>
        <a:p>
          <a:r>
            <a:rPr lang="en-US" dirty="0" smtClean="0"/>
            <a:t>Abstract</a:t>
          </a:r>
        </a:p>
      </dgm:t>
    </dgm:pt>
    <dgm:pt modelId="{51EA5DDF-ADDD-4531-804D-113F059F9D07}" type="parTrans" cxnId="{D9E54BC5-CCE5-42C9-AC7B-706CEDA3032D}">
      <dgm:prSet/>
      <dgm:spPr/>
      <dgm:t>
        <a:bodyPr/>
        <a:lstStyle/>
        <a:p>
          <a:endParaRPr lang="en-US"/>
        </a:p>
      </dgm:t>
    </dgm:pt>
    <dgm:pt modelId="{5F9FBFA6-9FD3-4A9E-9D43-CC491C27E0F9}" type="sibTrans" cxnId="{D9E54BC5-CCE5-42C9-AC7B-706CEDA3032D}">
      <dgm:prSet/>
      <dgm:spPr/>
      <dgm:t>
        <a:bodyPr/>
        <a:lstStyle/>
        <a:p>
          <a:endParaRPr lang="en-US"/>
        </a:p>
      </dgm:t>
    </dgm:pt>
    <dgm:pt modelId="{2EF2CE77-120D-487C-A920-B79A7426EEE6}" type="pres">
      <dgm:prSet presAssocID="{3750E20D-13E1-4391-84FE-3219A30294CB}" presName="Name0" presStyleCnt="0">
        <dgm:presLayoutVars>
          <dgm:chMax val="7"/>
          <dgm:chPref val="7"/>
          <dgm:dir/>
        </dgm:presLayoutVars>
      </dgm:prSet>
      <dgm:spPr/>
      <dgm:t>
        <a:bodyPr/>
        <a:lstStyle/>
        <a:p>
          <a:endParaRPr lang="en-US"/>
        </a:p>
      </dgm:t>
    </dgm:pt>
    <dgm:pt modelId="{2AADE9B6-B490-4E51-87C8-8565B0EA5D94}" type="pres">
      <dgm:prSet presAssocID="{3750E20D-13E1-4391-84FE-3219A30294CB}" presName="dot1" presStyleLbl="alignNode1" presStyleIdx="0" presStyleCnt="12"/>
      <dgm:spPr/>
      <dgm:t>
        <a:bodyPr/>
        <a:lstStyle/>
        <a:p>
          <a:endParaRPr lang="en-US"/>
        </a:p>
      </dgm:t>
    </dgm:pt>
    <dgm:pt modelId="{9AA4F4F5-EA9C-47B5-ADA0-BED144CDAEA3}" type="pres">
      <dgm:prSet presAssocID="{3750E20D-13E1-4391-84FE-3219A30294CB}" presName="dot2" presStyleLbl="alignNode1" presStyleIdx="1" presStyleCnt="12"/>
      <dgm:spPr/>
      <dgm:t>
        <a:bodyPr/>
        <a:lstStyle/>
        <a:p>
          <a:endParaRPr lang="en-US"/>
        </a:p>
      </dgm:t>
    </dgm:pt>
    <dgm:pt modelId="{306D3167-239C-4F97-A8F6-05079A5B8AED}" type="pres">
      <dgm:prSet presAssocID="{3750E20D-13E1-4391-84FE-3219A30294CB}" presName="dot3" presStyleLbl="alignNode1" presStyleIdx="2" presStyleCnt="12"/>
      <dgm:spPr/>
      <dgm:t>
        <a:bodyPr/>
        <a:lstStyle/>
        <a:p>
          <a:endParaRPr lang="en-US"/>
        </a:p>
      </dgm:t>
    </dgm:pt>
    <dgm:pt modelId="{8618C3C1-3553-4D51-A2E0-328035AE88EC}" type="pres">
      <dgm:prSet presAssocID="{3750E20D-13E1-4391-84FE-3219A30294CB}" presName="dot4" presStyleLbl="alignNode1" presStyleIdx="3" presStyleCnt="12"/>
      <dgm:spPr/>
      <dgm:t>
        <a:bodyPr/>
        <a:lstStyle/>
        <a:p>
          <a:endParaRPr lang="en-US"/>
        </a:p>
      </dgm:t>
    </dgm:pt>
    <dgm:pt modelId="{914BA220-6AFE-4483-A2E0-DFCC75B0AE9D}" type="pres">
      <dgm:prSet presAssocID="{3750E20D-13E1-4391-84FE-3219A30294CB}" presName="dot5" presStyleLbl="alignNode1" presStyleIdx="4" presStyleCnt="12"/>
      <dgm:spPr/>
      <dgm:t>
        <a:bodyPr/>
        <a:lstStyle/>
        <a:p>
          <a:endParaRPr lang="en-US"/>
        </a:p>
      </dgm:t>
    </dgm:pt>
    <dgm:pt modelId="{884E1612-F01A-43F8-BABF-D91A5A96747C}" type="pres">
      <dgm:prSet presAssocID="{3750E20D-13E1-4391-84FE-3219A30294CB}" presName="dotArrow1" presStyleLbl="alignNode1" presStyleIdx="5" presStyleCnt="12"/>
      <dgm:spPr/>
      <dgm:t>
        <a:bodyPr/>
        <a:lstStyle/>
        <a:p>
          <a:endParaRPr lang="en-US"/>
        </a:p>
      </dgm:t>
    </dgm:pt>
    <dgm:pt modelId="{A7767672-EAE0-419B-8AE7-E81FD7C154D4}" type="pres">
      <dgm:prSet presAssocID="{3750E20D-13E1-4391-84FE-3219A30294CB}" presName="dotArrow2" presStyleLbl="alignNode1" presStyleIdx="6" presStyleCnt="12"/>
      <dgm:spPr/>
      <dgm:t>
        <a:bodyPr/>
        <a:lstStyle/>
        <a:p>
          <a:endParaRPr lang="en-US"/>
        </a:p>
      </dgm:t>
    </dgm:pt>
    <dgm:pt modelId="{2ADF6F23-8D47-45AE-841E-B6310AD4D56F}" type="pres">
      <dgm:prSet presAssocID="{3750E20D-13E1-4391-84FE-3219A30294CB}" presName="dotArrow3" presStyleLbl="alignNode1" presStyleIdx="7" presStyleCnt="12"/>
      <dgm:spPr/>
      <dgm:t>
        <a:bodyPr/>
        <a:lstStyle/>
        <a:p>
          <a:endParaRPr lang="en-US"/>
        </a:p>
      </dgm:t>
    </dgm:pt>
    <dgm:pt modelId="{7B99E7BD-C4DD-4ED2-B0D0-3AEA30637BCA}" type="pres">
      <dgm:prSet presAssocID="{3750E20D-13E1-4391-84FE-3219A30294CB}" presName="dotArrow4" presStyleLbl="alignNode1" presStyleIdx="8" presStyleCnt="12"/>
      <dgm:spPr/>
      <dgm:t>
        <a:bodyPr/>
        <a:lstStyle/>
        <a:p>
          <a:endParaRPr lang="en-US"/>
        </a:p>
      </dgm:t>
    </dgm:pt>
    <dgm:pt modelId="{1FC5E6D1-343A-415A-9438-A9A311476C7E}" type="pres">
      <dgm:prSet presAssocID="{3750E20D-13E1-4391-84FE-3219A30294CB}" presName="dotArrow5" presStyleLbl="alignNode1" presStyleIdx="9" presStyleCnt="12"/>
      <dgm:spPr/>
      <dgm:t>
        <a:bodyPr/>
        <a:lstStyle/>
        <a:p>
          <a:endParaRPr lang="en-US"/>
        </a:p>
      </dgm:t>
    </dgm:pt>
    <dgm:pt modelId="{FFFFBB19-8D2E-4145-A419-DDCB0EB785E5}" type="pres">
      <dgm:prSet presAssocID="{3750E20D-13E1-4391-84FE-3219A30294CB}" presName="dotArrow6" presStyleLbl="alignNode1" presStyleIdx="10" presStyleCnt="12"/>
      <dgm:spPr/>
      <dgm:t>
        <a:bodyPr/>
        <a:lstStyle/>
        <a:p>
          <a:endParaRPr lang="en-US"/>
        </a:p>
      </dgm:t>
    </dgm:pt>
    <dgm:pt modelId="{C54702E9-8C77-469A-B2CC-2F77B7DED872}" type="pres">
      <dgm:prSet presAssocID="{3750E20D-13E1-4391-84FE-3219A30294CB}" presName="dotArrow7" presStyleLbl="alignNode1" presStyleIdx="11" presStyleCnt="12"/>
      <dgm:spPr/>
      <dgm:t>
        <a:bodyPr/>
        <a:lstStyle/>
        <a:p>
          <a:endParaRPr lang="en-US"/>
        </a:p>
      </dgm:t>
    </dgm:pt>
    <dgm:pt modelId="{2009A448-2BAD-4715-AAC4-BC9C2281AD04}" type="pres">
      <dgm:prSet presAssocID="{227D7457-AB0F-491A-8C64-AAC997EBD152}" presName="parTx1" presStyleLbl="node1" presStyleIdx="0" presStyleCnt="3"/>
      <dgm:spPr/>
      <dgm:t>
        <a:bodyPr/>
        <a:lstStyle/>
        <a:p>
          <a:endParaRPr lang="en-US"/>
        </a:p>
      </dgm:t>
    </dgm:pt>
    <dgm:pt modelId="{26112ED9-A5E0-4A8C-9E09-686F33F1968F}" type="pres">
      <dgm:prSet presAssocID="{2D05A68D-EF30-479F-A335-A7F1240D0214}" presName="picture1" presStyleCnt="0"/>
      <dgm:spPr/>
      <dgm:t>
        <a:bodyPr/>
        <a:lstStyle/>
        <a:p>
          <a:endParaRPr lang="en-US"/>
        </a:p>
      </dgm:t>
    </dgm:pt>
    <dgm:pt modelId="{B9CA95DC-A43E-40E9-A133-55679D7B532A}" type="pres">
      <dgm:prSet presAssocID="{2D05A68D-EF30-479F-A335-A7F1240D0214}" presName="imageRepeatNode" presStyleLbl="fgImgPlace1" presStyleIdx="0" presStyleCnt="3"/>
      <dgm:spPr/>
      <dgm:t>
        <a:bodyPr/>
        <a:lstStyle/>
        <a:p>
          <a:endParaRPr lang="en-US"/>
        </a:p>
      </dgm:t>
    </dgm:pt>
    <dgm:pt modelId="{7E422A0F-7844-416D-9B3B-C046442E4538}" type="pres">
      <dgm:prSet presAssocID="{BCF35590-FAC6-4341-A624-012A733033E0}" presName="parTx2" presStyleLbl="node1" presStyleIdx="1" presStyleCnt="3"/>
      <dgm:spPr/>
      <dgm:t>
        <a:bodyPr/>
        <a:lstStyle/>
        <a:p>
          <a:endParaRPr lang="en-US"/>
        </a:p>
      </dgm:t>
    </dgm:pt>
    <dgm:pt modelId="{BC1A5192-28E4-4B35-92CA-5F4F3F7D85D0}" type="pres">
      <dgm:prSet presAssocID="{22A06FBC-25D9-4516-90FB-A97FDEA44F20}" presName="picture2" presStyleCnt="0"/>
      <dgm:spPr/>
      <dgm:t>
        <a:bodyPr/>
        <a:lstStyle/>
        <a:p>
          <a:endParaRPr lang="en-US"/>
        </a:p>
      </dgm:t>
    </dgm:pt>
    <dgm:pt modelId="{299E5204-DE64-42FA-B795-34D050C094A7}" type="pres">
      <dgm:prSet presAssocID="{22A06FBC-25D9-4516-90FB-A97FDEA44F20}" presName="imageRepeatNode" presStyleLbl="fgImgPlace1" presStyleIdx="1" presStyleCnt="3"/>
      <dgm:spPr/>
      <dgm:t>
        <a:bodyPr/>
        <a:lstStyle/>
        <a:p>
          <a:endParaRPr lang="en-US"/>
        </a:p>
      </dgm:t>
    </dgm:pt>
    <dgm:pt modelId="{16D8EF92-E105-4113-8F59-595E9C2CC1D9}" type="pres">
      <dgm:prSet presAssocID="{03778628-D137-4E51-9C74-4BAF719BA0ED}" presName="parTx3" presStyleLbl="node1" presStyleIdx="2" presStyleCnt="3"/>
      <dgm:spPr/>
      <dgm:t>
        <a:bodyPr/>
        <a:lstStyle/>
        <a:p>
          <a:endParaRPr lang="en-US"/>
        </a:p>
      </dgm:t>
    </dgm:pt>
    <dgm:pt modelId="{1646763E-48A0-4EE4-A18E-0A03CD7F3F14}" type="pres">
      <dgm:prSet presAssocID="{5F9FBFA6-9FD3-4A9E-9D43-CC491C27E0F9}" presName="picture3" presStyleCnt="0"/>
      <dgm:spPr/>
      <dgm:t>
        <a:bodyPr/>
        <a:lstStyle/>
        <a:p>
          <a:endParaRPr lang="en-US"/>
        </a:p>
      </dgm:t>
    </dgm:pt>
    <dgm:pt modelId="{56655062-659F-4AF4-B7A2-87F98366BEA4}" type="pres">
      <dgm:prSet presAssocID="{5F9FBFA6-9FD3-4A9E-9D43-CC491C27E0F9}" presName="imageRepeatNode" presStyleLbl="fgImgPlace1" presStyleIdx="2" presStyleCnt="3"/>
      <dgm:spPr/>
      <dgm:t>
        <a:bodyPr/>
        <a:lstStyle/>
        <a:p>
          <a:endParaRPr lang="en-US"/>
        </a:p>
      </dgm:t>
    </dgm:pt>
  </dgm:ptLst>
  <dgm:cxnLst>
    <dgm:cxn modelId="{E6A9A9A3-31C3-4A96-ABF0-1893E7EC4B87}" type="presOf" srcId="{227D7457-AB0F-491A-8C64-AAC997EBD152}" destId="{2009A448-2BAD-4715-AAC4-BC9C2281AD04}" srcOrd="0" destOrd="0" presId="urn:microsoft.com/office/officeart/2008/layout/AscendingPictureAccentProcess"/>
    <dgm:cxn modelId="{EC283CAF-E1AE-4FA5-BD52-786D1EE5A330}" type="presOf" srcId="{5F9FBFA6-9FD3-4A9E-9D43-CC491C27E0F9}" destId="{56655062-659F-4AF4-B7A2-87F98366BEA4}" srcOrd="0" destOrd="0" presId="urn:microsoft.com/office/officeart/2008/layout/AscendingPictureAccentProcess"/>
    <dgm:cxn modelId="{D9E54BC5-CCE5-42C9-AC7B-706CEDA3032D}" srcId="{3750E20D-13E1-4391-84FE-3219A30294CB}" destId="{03778628-D137-4E51-9C74-4BAF719BA0ED}" srcOrd="2" destOrd="0" parTransId="{51EA5DDF-ADDD-4531-804D-113F059F9D07}" sibTransId="{5F9FBFA6-9FD3-4A9E-9D43-CC491C27E0F9}"/>
    <dgm:cxn modelId="{4AA8B8F4-E483-4715-903E-6B00AFDB3809}" type="presOf" srcId="{BCF35590-FAC6-4341-A624-012A733033E0}" destId="{7E422A0F-7844-416D-9B3B-C046442E4538}" srcOrd="0" destOrd="0" presId="urn:microsoft.com/office/officeart/2008/layout/AscendingPictureAccentProcess"/>
    <dgm:cxn modelId="{05ADE6C9-0C01-4A08-9675-BF1F085F54DF}" type="presOf" srcId="{03778628-D137-4E51-9C74-4BAF719BA0ED}" destId="{16D8EF92-E105-4113-8F59-595E9C2CC1D9}" srcOrd="0" destOrd="0" presId="urn:microsoft.com/office/officeart/2008/layout/AscendingPictureAccentProcess"/>
    <dgm:cxn modelId="{BE0605EE-F35B-4DC8-B2A3-C3468D0BCB91}" type="presOf" srcId="{3750E20D-13E1-4391-84FE-3219A30294CB}" destId="{2EF2CE77-120D-487C-A920-B79A7426EEE6}" srcOrd="0" destOrd="0" presId="urn:microsoft.com/office/officeart/2008/layout/AscendingPictureAccentProcess"/>
    <dgm:cxn modelId="{7678272C-B3DF-4D68-B9DC-13F1D992BEFA}" type="presOf" srcId="{2D05A68D-EF30-479F-A335-A7F1240D0214}" destId="{B9CA95DC-A43E-40E9-A133-55679D7B532A}" srcOrd="0" destOrd="0" presId="urn:microsoft.com/office/officeart/2008/layout/AscendingPictureAccentProcess"/>
    <dgm:cxn modelId="{28C5882D-3A08-4EEC-9BD2-685CE904930F}" type="presOf" srcId="{22A06FBC-25D9-4516-90FB-A97FDEA44F20}" destId="{299E5204-DE64-42FA-B795-34D050C094A7}" srcOrd="0" destOrd="0" presId="urn:microsoft.com/office/officeart/2008/layout/AscendingPictureAccentProcess"/>
    <dgm:cxn modelId="{E2C3C240-FFEE-422C-95E1-D60923CA591E}" srcId="{3750E20D-13E1-4391-84FE-3219A30294CB}" destId="{227D7457-AB0F-491A-8C64-AAC997EBD152}" srcOrd="0" destOrd="0" parTransId="{48A81741-D0F2-4469-8431-8B7D410CB142}" sibTransId="{2D05A68D-EF30-479F-A335-A7F1240D0214}"/>
    <dgm:cxn modelId="{4E288543-2E8A-44D1-B441-F20ACF497BA8}" srcId="{3750E20D-13E1-4391-84FE-3219A30294CB}" destId="{BCF35590-FAC6-4341-A624-012A733033E0}" srcOrd="1" destOrd="0" parTransId="{96AAEB68-071F-4CCD-AE22-DA6BACB5F23C}" sibTransId="{22A06FBC-25D9-4516-90FB-A97FDEA44F20}"/>
    <dgm:cxn modelId="{92848DA3-13B7-4846-A823-B3A64DFADC9C}" type="presParOf" srcId="{2EF2CE77-120D-487C-A920-B79A7426EEE6}" destId="{2AADE9B6-B490-4E51-87C8-8565B0EA5D94}" srcOrd="0" destOrd="0" presId="urn:microsoft.com/office/officeart/2008/layout/AscendingPictureAccentProcess"/>
    <dgm:cxn modelId="{440FC13B-DAF0-4436-AC4E-B27366453424}" type="presParOf" srcId="{2EF2CE77-120D-487C-A920-B79A7426EEE6}" destId="{9AA4F4F5-EA9C-47B5-ADA0-BED144CDAEA3}" srcOrd="1" destOrd="0" presId="urn:microsoft.com/office/officeart/2008/layout/AscendingPictureAccentProcess"/>
    <dgm:cxn modelId="{1AF5C060-EE4F-4B26-93A7-A98AA7F9812B}" type="presParOf" srcId="{2EF2CE77-120D-487C-A920-B79A7426EEE6}" destId="{306D3167-239C-4F97-A8F6-05079A5B8AED}" srcOrd="2" destOrd="0" presId="urn:microsoft.com/office/officeart/2008/layout/AscendingPictureAccentProcess"/>
    <dgm:cxn modelId="{2894F70F-A702-4F40-9774-38BA263197BB}" type="presParOf" srcId="{2EF2CE77-120D-487C-A920-B79A7426EEE6}" destId="{8618C3C1-3553-4D51-A2E0-328035AE88EC}" srcOrd="3" destOrd="0" presId="urn:microsoft.com/office/officeart/2008/layout/AscendingPictureAccentProcess"/>
    <dgm:cxn modelId="{28BBCDE0-DAAD-4DEF-8EAD-C7127295C752}" type="presParOf" srcId="{2EF2CE77-120D-487C-A920-B79A7426EEE6}" destId="{914BA220-6AFE-4483-A2E0-DFCC75B0AE9D}" srcOrd="4" destOrd="0" presId="urn:microsoft.com/office/officeart/2008/layout/AscendingPictureAccentProcess"/>
    <dgm:cxn modelId="{8D1FBC1E-4460-4B84-88F3-66C454C76963}" type="presParOf" srcId="{2EF2CE77-120D-487C-A920-B79A7426EEE6}" destId="{884E1612-F01A-43F8-BABF-D91A5A96747C}" srcOrd="5" destOrd="0" presId="urn:microsoft.com/office/officeart/2008/layout/AscendingPictureAccentProcess"/>
    <dgm:cxn modelId="{07B03EE5-57F5-47D6-93DF-EB651E856D70}" type="presParOf" srcId="{2EF2CE77-120D-487C-A920-B79A7426EEE6}" destId="{A7767672-EAE0-419B-8AE7-E81FD7C154D4}" srcOrd="6" destOrd="0" presId="urn:microsoft.com/office/officeart/2008/layout/AscendingPictureAccentProcess"/>
    <dgm:cxn modelId="{2FECD90F-96D6-4722-8B53-236B222843EA}" type="presParOf" srcId="{2EF2CE77-120D-487C-A920-B79A7426EEE6}" destId="{2ADF6F23-8D47-45AE-841E-B6310AD4D56F}" srcOrd="7" destOrd="0" presId="urn:microsoft.com/office/officeart/2008/layout/AscendingPictureAccentProcess"/>
    <dgm:cxn modelId="{699C2437-B005-48B3-A573-29E18F47FE58}" type="presParOf" srcId="{2EF2CE77-120D-487C-A920-B79A7426EEE6}" destId="{7B99E7BD-C4DD-4ED2-B0D0-3AEA30637BCA}" srcOrd="8" destOrd="0" presId="urn:microsoft.com/office/officeart/2008/layout/AscendingPictureAccentProcess"/>
    <dgm:cxn modelId="{F576503C-0739-421A-936E-36D13D614F32}" type="presParOf" srcId="{2EF2CE77-120D-487C-A920-B79A7426EEE6}" destId="{1FC5E6D1-343A-415A-9438-A9A311476C7E}" srcOrd="9" destOrd="0" presId="urn:microsoft.com/office/officeart/2008/layout/AscendingPictureAccentProcess"/>
    <dgm:cxn modelId="{5D754594-3B73-420F-B1BB-7E7842382737}" type="presParOf" srcId="{2EF2CE77-120D-487C-A920-B79A7426EEE6}" destId="{FFFFBB19-8D2E-4145-A419-DDCB0EB785E5}" srcOrd="10" destOrd="0" presId="urn:microsoft.com/office/officeart/2008/layout/AscendingPictureAccentProcess"/>
    <dgm:cxn modelId="{B7DC7441-70FF-4F93-AE61-3D25ECCEDF67}" type="presParOf" srcId="{2EF2CE77-120D-487C-A920-B79A7426EEE6}" destId="{C54702E9-8C77-469A-B2CC-2F77B7DED872}" srcOrd="11" destOrd="0" presId="urn:microsoft.com/office/officeart/2008/layout/AscendingPictureAccentProcess"/>
    <dgm:cxn modelId="{385FECAA-15EF-4CC0-8A78-1439600E1EDE}" type="presParOf" srcId="{2EF2CE77-120D-487C-A920-B79A7426EEE6}" destId="{2009A448-2BAD-4715-AAC4-BC9C2281AD04}" srcOrd="12" destOrd="0" presId="urn:microsoft.com/office/officeart/2008/layout/AscendingPictureAccentProcess"/>
    <dgm:cxn modelId="{60AEBF49-8F34-4FFB-94B5-12E47013CDB5}" type="presParOf" srcId="{2EF2CE77-120D-487C-A920-B79A7426EEE6}" destId="{26112ED9-A5E0-4A8C-9E09-686F33F1968F}" srcOrd="13" destOrd="0" presId="urn:microsoft.com/office/officeart/2008/layout/AscendingPictureAccentProcess"/>
    <dgm:cxn modelId="{3CA523EE-B26B-468B-BBD1-7DBFDEBBCFC6}" type="presParOf" srcId="{26112ED9-A5E0-4A8C-9E09-686F33F1968F}" destId="{B9CA95DC-A43E-40E9-A133-55679D7B532A}" srcOrd="0" destOrd="0" presId="urn:microsoft.com/office/officeart/2008/layout/AscendingPictureAccentProcess"/>
    <dgm:cxn modelId="{661C579B-2F26-4C77-BFE3-5A3B1FEA4F95}" type="presParOf" srcId="{2EF2CE77-120D-487C-A920-B79A7426EEE6}" destId="{7E422A0F-7844-416D-9B3B-C046442E4538}" srcOrd="14" destOrd="0" presId="urn:microsoft.com/office/officeart/2008/layout/AscendingPictureAccentProcess"/>
    <dgm:cxn modelId="{2E959A93-6364-4EDB-8A08-3BA6331EA90C}" type="presParOf" srcId="{2EF2CE77-120D-487C-A920-B79A7426EEE6}" destId="{BC1A5192-28E4-4B35-92CA-5F4F3F7D85D0}" srcOrd="15" destOrd="0" presId="urn:microsoft.com/office/officeart/2008/layout/AscendingPictureAccentProcess"/>
    <dgm:cxn modelId="{04681177-60E0-4156-89BC-56BD41C90EA1}" type="presParOf" srcId="{BC1A5192-28E4-4B35-92CA-5F4F3F7D85D0}" destId="{299E5204-DE64-42FA-B795-34D050C094A7}" srcOrd="0" destOrd="0" presId="urn:microsoft.com/office/officeart/2008/layout/AscendingPictureAccentProcess"/>
    <dgm:cxn modelId="{15172884-EA01-4562-88FD-5D50F7C64936}" type="presParOf" srcId="{2EF2CE77-120D-487C-A920-B79A7426EEE6}" destId="{16D8EF92-E105-4113-8F59-595E9C2CC1D9}" srcOrd="16" destOrd="0" presId="urn:microsoft.com/office/officeart/2008/layout/AscendingPictureAccentProcess"/>
    <dgm:cxn modelId="{503CB6B3-55BC-4EAA-BDFC-CD8FCA625103}" type="presParOf" srcId="{2EF2CE77-120D-487C-A920-B79A7426EEE6}" destId="{1646763E-48A0-4EE4-A18E-0A03CD7F3F14}" srcOrd="17" destOrd="0" presId="urn:microsoft.com/office/officeart/2008/layout/AscendingPictureAccentProcess"/>
    <dgm:cxn modelId="{0BAE4AE8-7BB6-4318-A910-DA6FB19DFE7E}" type="presParOf" srcId="{1646763E-48A0-4EE4-A18E-0A03CD7F3F14}" destId="{56655062-659F-4AF4-B7A2-87F98366BEA4}"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76FBE1-2107-47DC-9873-2F0E3454572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DFEA9AAB-B557-4B77-A73C-2DECB181FE33}">
      <dgm:prSet phldrT="[Text]"/>
      <dgm:spPr/>
      <dgm:t>
        <a:bodyPr/>
        <a:lstStyle/>
        <a:p>
          <a:r>
            <a:rPr lang="en-US" dirty="0" smtClean="0"/>
            <a:t>Multiple Means of Representation</a:t>
          </a:r>
          <a:endParaRPr lang="en-US" dirty="0"/>
        </a:p>
      </dgm:t>
    </dgm:pt>
    <dgm:pt modelId="{3981FE84-BB0C-4507-A45E-D34044D55102}" type="parTrans" cxnId="{C34130C3-F2FA-4C12-A4F6-1E4D811265C2}">
      <dgm:prSet/>
      <dgm:spPr/>
      <dgm:t>
        <a:bodyPr/>
        <a:lstStyle/>
        <a:p>
          <a:endParaRPr lang="en-US"/>
        </a:p>
      </dgm:t>
    </dgm:pt>
    <dgm:pt modelId="{09F3F8CF-6C6E-4502-9594-226C86728B1A}" type="sibTrans" cxnId="{C34130C3-F2FA-4C12-A4F6-1E4D811265C2}">
      <dgm:prSet/>
      <dgm:spPr/>
      <dgm:t>
        <a:bodyPr/>
        <a:lstStyle/>
        <a:p>
          <a:endParaRPr lang="en-US"/>
        </a:p>
      </dgm:t>
    </dgm:pt>
    <dgm:pt modelId="{31CC0F34-0052-4DC0-8970-A2D11D20EA90}">
      <dgm:prSet phldrT="[Text]"/>
      <dgm:spPr/>
      <dgm:t>
        <a:bodyPr/>
        <a:lstStyle/>
        <a:p>
          <a:r>
            <a:rPr lang="en-US" dirty="0" smtClean="0"/>
            <a:t>Multiple Means of Action and Expression</a:t>
          </a:r>
          <a:endParaRPr lang="en-US" dirty="0"/>
        </a:p>
      </dgm:t>
    </dgm:pt>
    <dgm:pt modelId="{EC8F7F4C-FDF8-4B19-B372-CD07381DECF1}" type="parTrans" cxnId="{E6C52B03-7F60-478A-9DB2-1AAACC46B833}">
      <dgm:prSet/>
      <dgm:spPr/>
      <dgm:t>
        <a:bodyPr/>
        <a:lstStyle/>
        <a:p>
          <a:endParaRPr lang="en-US"/>
        </a:p>
      </dgm:t>
    </dgm:pt>
    <dgm:pt modelId="{9A8DDE26-92F1-4D24-8572-4BC30F75656E}" type="sibTrans" cxnId="{E6C52B03-7F60-478A-9DB2-1AAACC46B833}">
      <dgm:prSet/>
      <dgm:spPr/>
      <dgm:t>
        <a:bodyPr/>
        <a:lstStyle/>
        <a:p>
          <a:endParaRPr lang="en-US"/>
        </a:p>
      </dgm:t>
    </dgm:pt>
    <dgm:pt modelId="{6A3E714A-4A90-4138-812F-2A516A0BA249}">
      <dgm:prSet phldrT="[Text]"/>
      <dgm:spPr/>
      <dgm:t>
        <a:bodyPr/>
        <a:lstStyle/>
        <a:p>
          <a:r>
            <a:rPr lang="en-US" dirty="0" smtClean="0"/>
            <a:t>Multiple Means of Engagement</a:t>
          </a:r>
          <a:endParaRPr lang="en-US" dirty="0"/>
        </a:p>
      </dgm:t>
    </dgm:pt>
    <dgm:pt modelId="{1F38BF56-B18E-48B3-9572-BC70951F35B0}" type="parTrans" cxnId="{B3C9C014-ACCC-4C46-8AC4-4015365A2BCC}">
      <dgm:prSet/>
      <dgm:spPr/>
      <dgm:t>
        <a:bodyPr/>
        <a:lstStyle/>
        <a:p>
          <a:endParaRPr lang="en-US"/>
        </a:p>
      </dgm:t>
    </dgm:pt>
    <dgm:pt modelId="{92646ADB-4F8F-4865-BD6C-9EE44EF743A8}" type="sibTrans" cxnId="{B3C9C014-ACCC-4C46-8AC4-4015365A2BCC}">
      <dgm:prSet/>
      <dgm:spPr/>
      <dgm:t>
        <a:bodyPr/>
        <a:lstStyle/>
        <a:p>
          <a:endParaRPr lang="en-US"/>
        </a:p>
      </dgm:t>
    </dgm:pt>
    <dgm:pt modelId="{75B6D0D7-959D-4949-B91B-DE961AFB419A}" type="pres">
      <dgm:prSet presAssocID="{1276FBE1-2107-47DC-9873-2F0E34545729}" presName="Name0" presStyleCnt="0">
        <dgm:presLayoutVars>
          <dgm:chMax val="7"/>
          <dgm:chPref val="7"/>
          <dgm:dir/>
        </dgm:presLayoutVars>
      </dgm:prSet>
      <dgm:spPr/>
      <dgm:t>
        <a:bodyPr/>
        <a:lstStyle/>
        <a:p>
          <a:endParaRPr lang="en-US"/>
        </a:p>
      </dgm:t>
    </dgm:pt>
    <dgm:pt modelId="{D71C5349-EE70-475A-8CD6-B6E455CA18B5}" type="pres">
      <dgm:prSet presAssocID="{1276FBE1-2107-47DC-9873-2F0E34545729}" presName="Name1" presStyleCnt="0"/>
      <dgm:spPr/>
    </dgm:pt>
    <dgm:pt modelId="{FAC24B97-CB72-4603-9542-FAFE87F0B514}" type="pres">
      <dgm:prSet presAssocID="{1276FBE1-2107-47DC-9873-2F0E34545729}" presName="cycle" presStyleCnt="0"/>
      <dgm:spPr/>
    </dgm:pt>
    <dgm:pt modelId="{8F98EE6D-EC9F-4BDF-855E-7AD7A6928787}" type="pres">
      <dgm:prSet presAssocID="{1276FBE1-2107-47DC-9873-2F0E34545729}" presName="srcNode" presStyleLbl="node1" presStyleIdx="0" presStyleCnt="3"/>
      <dgm:spPr/>
    </dgm:pt>
    <dgm:pt modelId="{0BA3BD0B-9105-4E60-8D26-7C28E305F9F6}" type="pres">
      <dgm:prSet presAssocID="{1276FBE1-2107-47DC-9873-2F0E34545729}" presName="conn" presStyleLbl="parChTrans1D2" presStyleIdx="0" presStyleCnt="1"/>
      <dgm:spPr/>
      <dgm:t>
        <a:bodyPr/>
        <a:lstStyle/>
        <a:p>
          <a:endParaRPr lang="en-US"/>
        </a:p>
      </dgm:t>
    </dgm:pt>
    <dgm:pt modelId="{C67EC33C-A6C9-488A-A9C3-4E39EA8902A1}" type="pres">
      <dgm:prSet presAssocID="{1276FBE1-2107-47DC-9873-2F0E34545729}" presName="extraNode" presStyleLbl="node1" presStyleIdx="0" presStyleCnt="3"/>
      <dgm:spPr/>
    </dgm:pt>
    <dgm:pt modelId="{C030AE52-48DA-4CB2-8873-35374D65EF4E}" type="pres">
      <dgm:prSet presAssocID="{1276FBE1-2107-47DC-9873-2F0E34545729}" presName="dstNode" presStyleLbl="node1" presStyleIdx="0" presStyleCnt="3"/>
      <dgm:spPr/>
    </dgm:pt>
    <dgm:pt modelId="{432D2EB2-302F-4D41-BD41-CC8C0E738477}" type="pres">
      <dgm:prSet presAssocID="{DFEA9AAB-B557-4B77-A73C-2DECB181FE33}" presName="text_1" presStyleLbl="node1" presStyleIdx="0" presStyleCnt="3">
        <dgm:presLayoutVars>
          <dgm:bulletEnabled val="1"/>
        </dgm:presLayoutVars>
      </dgm:prSet>
      <dgm:spPr/>
      <dgm:t>
        <a:bodyPr/>
        <a:lstStyle/>
        <a:p>
          <a:endParaRPr lang="en-US"/>
        </a:p>
      </dgm:t>
    </dgm:pt>
    <dgm:pt modelId="{A6FE2EA4-4EA2-498F-9616-9EC4726F0CFD}" type="pres">
      <dgm:prSet presAssocID="{DFEA9AAB-B557-4B77-A73C-2DECB181FE33}" presName="accent_1" presStyleCnt="0"/>
      <dgm:spPr/>
    </dgm:pt>
    <dgm:pt modelId="{B645C584-1AE4-4BB8-B971-4F6A4AE11D10}" type="pres">
      <dgm:prSet presAssocID="{DFEA9AAB-B557-4B77-A73C-2DECB181FE33}" presName="accentRepeatNode" presStyleLbl="solidFgAcc1" presStyleIdx="0" presStyleCnt="3"/>
      <dgm:spPr/>
    </dgm:pt>
    <dgm:pt modelId="{518A0C61-8F4D-43CA-9804-6DAFD69121C1}" type="pres">
      <dgm:prSet presAssocID="{31CC0F34-0052-4DC0-8970-A2D11D20EA90}" presName="text_2" presStyleLbl="node1" presStyleIdx="1" presStyleCnt="3">
        <dgm:presLayoutVars>
          <dgm:bulletEnabled val="1"/>
        </dgm:presLayoutVars>
      </dgm:prSet>
      <dgm:spPr/>
      <dgm:t>
        <a:bodyPr/>
        <a:lstStyle/>
        <a:p>
          <a:endParaRPr lang="en-US"/>
        </a:p>
      </dgm:t>
    </dgm:pt>
    <dgm:pt modelId="{635AF57B-D2B9-40BA-BAB9-70C27C6452F2}" type="pres">
      <dgm:prSet presAssocID="{31CC0F34-0052-4DC0-8970-A2D11D20EA90}" presName="accent_2" presStyleCnt="0"/>
      <dgm:spPr/>
    </dgm:pt>
    <dgm:pt modelId="{9A6CB591-7E08-4079-8DE8-72368EA98247}" type="pres">
      <dgm:prSet presAssocID="{31CC0F34-0052-4DC0-8970-A2D11D20EA90}" presName="accentRepeatNode" presStyleLbl="solidFgAcc1" presStyleIdx="1" presStyleCnt="3"/>
      <dgm:spPr/>
    </dgm:pt>
    <dgm:pt modelId="{A2A4A4ED-9213-418D-BB70-A5023BAE349A}" type="pres">
      <dgm:prSet presAssocID="{6A3E714A-4A90-4138-812F-2A516A0BA249}" presName="text_3" presStyleLbl="node1" presStyleIdx="2" presStyleCnt="3">
        <dgm:presLayoutVars>
          <dgm:bulletEnabled val="1"/>
        </dgm:presLayoutVars>
      </dgm:prSet>
      <dgm:spPr/>
      <dgm:t>
        <a:bodyPr/>
        <a:lstStyle/>
        <a:p>
          <a:endParaRPr lang="en-US"/>
        </a:p>
      </dgm:t>
    </dgm:pt>
    <dgm:pt modelId="{FCA3A7A5-ACD9-4AE8-99D6-0398C8D4660D}" type="pres">
      <dgm:prSet presAssocID="{6A3E714A-4A90-4138-812F-2A516A0BA249}" presName="accent_3" presStyleCnt="0"/>
      <dgm:spPr/>
    </dgm:pt>
    <dgm:pt modelId="{52C5A0C4-4374-4F97-81FF-ECFF088A80C7}" type="pres">
      <dgm:prSet presAssocID="{6A3E714A-4A90-4138-812F-2A516A0BA249}" presName="accentRepeatNode" presStyleLbl="solidFgAcc1" presStyleIdx="2" presStyleCnt="3"/>
      <dgm:spPr/>
    </dgm:pt>
  </dgm:ptLst>
  <dgm:cxnLst>
    <dgm:cxn modelId="{0DC812F6-8CDF-47B2-B428-A4FDE23B0A0E}" type="presOf" srcId="{31CC0F34-0052-4DC0-8970-A2D11D20EA90}" destId="{518A0C61-8F4D-43CA-9804-6DAFD69121C1}" srcOrd="0" destOrd="0" presId="urn:microsoft.com/office/officeart/2008/layout/VerticalCurvedList"/>
    <dgm:cxn modelId="{C34130C3-F2FA-4C12-A4F6-1E4D811265C2}" srcId="{1276FBE1-2107-47DC-9873-2F0E34545729}" destId="{DFEA9AAB-B557-4B77-A73C-2DECB181FE33}" srcOrd="0" destOrd="0" parTransId="{3981FE84-BB0C-4507-A45E-D34044D55102}" sibTransId="{09F3F8CF-6C6E-4502-9594-226C86728B1A}"/>
    <dgm:cxn modelId="{80C09A0F-93AA-493B-9AF2-6E1BAC63105F}" type="presOf" srcId="{6A3E714A-4A90-4138-812F-2A516A0BA249}" destId="{A2A4A4ED-9213-418D-BB70-A5023BAE349A}" srcOrd="0" destOrd="0" presId="urn:microsoft.com/office/officeart/2008/layout/VerticalCurvedList"/>
    <dgm:cxn modelId="{E6C52B03-7F60-478A-9DB2-1AAACC46B833}" srcId="{1276FBE1-2107-47DC-9873-2F0E34545729}" destId="{31CC0F34-0052-4DC0-8970-A2D11D20EA90}" srcOrd="1" destOrd="0" parTransId="{EC8F7F4C-FDF8-4B19-B372-CD07381DECF1}" sibTransId="{9A8DDE26-92F1-4D24-8572-4BC30F75656E}"/>
    <dgm:cxn modelId="{636FD372-7674-4F64-9510-F5E4A90A9BB6}" type="presOf" srcId="{1276FBE1-2107-47DC-9873-2F0E34545729}" destId="{75B6D0D7-959D-4949-B91B-DE961AFB419A}" srcOrd="0" destOrd="0" presId="urn:microsoft.com/office/officeart/2008/layout/VerticalCurvedList"/>
    <dgm:cxn modelId="{2977AA38-F0DA-4E8A-A19B-F64E60EE4B0A}" type="presOf" srcId="{DFEA9AAB-B557-4B77-A73C-2DECB181FE33}" destId="{432D2EB2-302F-4D41-BD41-CC8C0E738477}" srcOrd="0" destOrd="0" presId="urn:microsoft.com/office/officeart/2008/layout/VerticalCurvedList"/>
    <dgm:cxn modelId="{B3C9C014-ACCC-4C46-8AC4-4015365A2BCC}" srcId="{1276FBE1-2107-47DC-9873-2F0E34545729}" destId="{6A3E714A-4A90-4138-812F-2A516A0BA249}" srcOrd="2" destOrd="0" parTransId="{1F38BF56-B18E-48B3-9572-BC70951F35B0}" sibTransId="{92646ADB-4F8F-4865-BD6C-9EE44EF743A8}"/>
    <dgm:cxn modelId="{253AB21E-7142-42E7-AB7A-26F4FC492CDE}" type="presOf" srcId="{09F3F8CF-6C6E-4502-9594-226C86728B1A}" destId="{0BA3BD0B-9105-4E60-8D26-7C28E305F9F6}" srcOrd="0" destOrd="0" presId="urn:microsoft.com/office/officeart/2008/layout/VerticalCurvedList"/>
    <dgm:cxn modelId="{A5D5EE93-C43D-4F56-ADBD-1179312A0159}" type="presParOf" srcId="{75B6D0D7-959D-4949-B91B-DE961AFB419A}" destId="{D71C5349-EE70-475A-8CD6-B6E455CA18B5}" srcOrd="0" destOrd="0" presId="urn:microsoft.com/office/officeart/2008/layout/VerticalCurvedList"/>
    <dgm:cxn modelId="{00BB61C4-EF0A-4572-91C4-B1AFDB747562}" type="presParOf" srcId="{D71C5349-EE70-475A-8CD6-B6E455CA18B5}" destId="{FAC24B97-CB72-4603-9542-FAFE87F0B514}" srcOrd="0" destOrd="0" presId="urn:microsoft.com/office/officeart/2008/layout/VerticalCurvedList"/>
    <dgm:cxn modelId="{44AFF174-9C9F-484D-8364-F755644DE1CC}" type="presParOf" srcId="{FAC24B97-CB72-4603-9542-FAFE87F0B514}" destId="{8F98EE6D-EC9F-4BDF-855E-7AD7A6928787}" srcOrd="0" destOrd="0" presId="urn:microsoft.com/office/officeart/2008/layout/VerticalCurvedList"/>
    <dgm:cxn modelId="{0BB18444-BFA9-4430-94C3-835FB35CBAB1}" type="presParOf" srcId="{FAC24B97-CB72-4603-9542-FAFE87F0B514}" destId="{0BA3BD0B-9105-4E60-8D26-7C28E305F9F6}" srcOrd="1" destOrd="0" presId="urn:microsoft.com/office/officeart/2008/layout/VerticalCurvedList"/>
    <dgm:cxn modelId="{FEDD0B41-C8EB-4617-9D37-BDF3F7962311}" type="presParOf" srcId="{FAC24B97-CB72-4603-9542-FAFE87F0B514}" destId="{C67EC33C-A6C9-488A-A9C3-4E39EA8902A1}" srcOrd="2" destOrd="0" presId="urn:microsoft.com/office/officeart/2008/layout/VerticalCurvedList"/>
    <dgm:cxn modelId="{D17CE2F9-4BE6-4FEA-844F-90DB98514022}" type="presParOf" srcId="{FAC24B97-CB72-4603-9542-FAFE87F0B514}" destId="{C030AE52-48DA-4CB2-8873-35374D65EF4E}" srcOrd="3" destOrd="0" presId="urn:microsoft.com/office/officeart/2008/layout/VerticalCurvedList"/>
    <dgm:cxn modelId="{69049EA7-6C00-4EC9-9A75-AD067531FDD2}" type="presParOf" srcId="{D71C5349-EE70-475A-8CD6-B6E455CA18B5}" destId="{432D2EB2-302F-4D41-BD41-CC8C0E738477}" srcOrd="1" destOrd="0" presId="urn:microsoft.com/office/officeart/2008/layout/VerticalCurvedList"/>
    <dgm:cxn modelId="{EFC7D6F5-4BE6-45E6-BAEF-6022D3964EF9}" type="presParOf" srcId="{D71C5349-EE70-475A-8CD6-B6E455CA18B5}" destId="{A6FE2EA4-4EA2-498F-9616-9EC4726F0CFD}" srcOrd="2" destOrd="0" presId="urn:microsoft.com/office/officeart/2008/layout/VerticalCurvedList"/>
    <dgm:cxn modelId="{AB3EED4F-C15F-470D-9701-2CD7BA7DFCD0}" type="presParOf" srcId="{A6FE2EA4-4EA2-498F-9616-9EC4726F0CFD}" destId="{B645C584-1AE4-4BB8-B971-4F6A4AE11D10}" srcOrd="0" destOrd="0" presId="urn:microsoft.com/office/officeart/2008/layout/VerticalCurvedList"/>
    <dgm:cxn modelId="{385456F1-4CF5-47AF-BD34-8FB7A2FCDAEE}" type="presParOf" srcId="{D71C5349-EE70-475A-8CD6-B6E455CA18B5}" destId="{518A0C61-8F4D-43CA-9804-6DAFD69121C1}" srcOrd="3" destOrd="0" presId="urn:microsoft.com/office/officeart/2008/layout/VerticalCurvedList"/>
    <dgm:cxn modelId="{F8ECABF0-1E23-441B-8F18-8FF5AD634577}" type="presParOf" srcId="{D71C5349-EE70-475A-8CD6-B6E455CA18B5}" destId="{635AF57B-D2B9-40BA-BAB9-70C27C6452F2}" srcOrd="4" destOrd="0" presId="urn:microsoft.com/office/officeart/2008/layout/VerticalCurvedList"/>
    <dgm:cxn modelId="{4CFFDEDE-8AE1-4E30-B2BC-462C8A957C9B}" type="presParOf" srcId="{635AF57B-D2B9-40BA-BAB9-70C27C6452F2}" destId="{9A6CB591-7E08-4079-8DE8-72368EA98247}" srcOrd="0" destOrd="0" presId="urn:microsoft.com/office/officeart/2008/layout/VerticalCurvedList"/>
    <dgm:cxn modelId="{238878F0-2C6C-4468-943D-B78715AB3BBE}" type="presParOf" srcId="{D71C5349-EE70-475A-8CD6-B6E455CA18B5}" destId="{A2A4A4ED-9213-418D-BB70-A5023BAE349A}" srcOrd="5" destOrd="0" presId="urn:microsoft.com/office/officeart/2008/layout/VerticalCurvedList"/>
    <dgm:cxn modelId="{96D37682-9812-493D-BB50-8CFE7A040735}" type="presParOf" srcId="{D71C5349-EE70-475A-8CD6-B6E455CA18B5}" destId="{FCA3A7A5-ACD9-4AE8-99D6-0398C8D4660D}" srcOrd="6" destOrd="0" presId="urn:microsoft.com/office/officeart/2008/layout/VerticalCurvedList"/>
    <dgm:cxn modelId="{8E7FC72C-67D2-4FAA-9DF9-8F031EAD80E0}" type="presParOf" srcId="{FCA3A7A5-ACD9-4AE8-99D6-0398C8D4660D}" destId="{52C5A0C4-4374-4F97-81FF-ECFF088A80C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9C1847-AB92-4503-AC15-2B7D02328000}" type="doc">
      <dgm:prSet loTypeId="urn:microsoft.com/office/officeart/2005/8/layout/process1" loCatId="process" qsTypeId="urn:microsoft.com/office/officeart/2005/8/quickstyle/simple1" qsCatId="simple" csTypeId="urn:microsoft.com/office/officeart/2005/8/colors/colorful5" csCatId="colorful" phldr="1"/>
      <dgm:spPr/>
    </dgm:pt>
    <dgm:pt modelId="{59E4E72F-95D4-4B6F-97B3-1D86AA6D62ED}">
      <dgm:prSet phldrT="[Text]"/>
      <dgm:spPr/>
      <dgm:t>
        <a:bodyPr/>
        <a:lstStyle/>
        <a:p>
          <a:r>
            <a:rPr lang="en-US" dirty="0" smtClean="0"/>
            <a:t>Modeling with Interactive Questioning </a:t>
          </a:r>
          <a:endParaRPr lang="en-US" dirty="0"/>
        </a:p>
      </dgm:t>
    </dgm:pt>
    <dgm:pt modelId="{12825610-1C75-45B4-A1C6-B42F2BD0E8DD}" type="parTrans" cxnId="{9CAFD603-24B8-4F70-85BE-D6B8723AA5B6}">
      <dgm:prSet/>
      <dgm:spPr/>
      <dgm:t>
        <a:bodyPr/>
        <a:lstStyle/>
        <a:p>
          <a:endParaRPr lang="en-US"/>
        </a:p>
      </dgm:t>
    </dgm:pt>
    <dgm:pt modelId="{4DBE6C4B-2B01-4AC8-8093-B0E9AFD59F0C}" type="sibTrans" cxnId="{9CAFD603-24B8-4F70-85BE-D6B8723AA5B6}">
      <dgm:prSet/>
      <dgm:spPr/>
      <dgm:t>
        <a:bodyPr/>
        <a:lstStyle/>
        <a:p>
          <a:endParaRPr lang="en-US"/>
        </a:p>
      </dgm:t>
    </dgm:pt>
    <dgm:pt modelId="{7BDCA349-8AE4-403D-8F6B-E6E058D3543B}">
      <dgm:prSet phldrT="[Text]"/>
      <dgm:spPr/>
      <dgm:t>
        <a:bodyPr/>
        <a:lstStyle/>
        <a:p>
          <a:r>
            <a:rPr lang="en-US" dirty="0" smtClean="0"/>
            <a:t>Guided Practice</a:t>
          </a:r>
          <a:endParaRPr lang="en-US" dirty="0"/>
        </a:p>
      </dgm:t>
    </dgm:pt>
    <dgm:pt modelId="{D9D4978B-F988-472F-998A-5D55E759261A}" type="parTrans" cxnId="{75ADF1D6-C6DC-490A-99BA-57B64C27A7E9}">
      <dgm:prSet/>
      <dgm:spPr/>
      <dgm:t>
        <a:bodyPr/>
        <a:lstStyle/>
        <a:p>
          <a:endParaRPr lang="en-US"/>
        </a:p>
      </dgm:t>
    </dgm:pt>
    <dgm:pt modelId="{87F764CC-93B4-4680-A121-8A33D5FCE983}" type="sibTrans" cxnId="{75ADF1D6-C6DC-490A-99BA-57B64C27A7E9}">
      <dgm:prSet/>
      <dgm:spPr/>
      <dgm:t>
        <a:bodyPr/>
        <a:lstStyle/>
        <a:p>
          <a:endParaRPr lang="en-US"/>
        </a:p>
      </dgm:t>
    </dgm:pt>
    <dgm:pt modelId="{0872E9F3-34DC-4093-BD80-B5F637CDCD38}">
      <dgm:prSet phldrT="[Text]"/>
      <dgm:spPr/>
      <dgm:t>
        <a:bodyPr/>
        <a:lstStyle/>
        <a:p>
          <a:r>
            <a:rPr lang="en-US" dirty="0" smtClean="0"/>
            <a:t>Independent Practice</a:t>
          </a:r>
          <a:endParaRPr lang="en-US" dirty="0"/>
        </a:p>
      </dgm:t>
    </dgm:pt>
    <dgm:pt modelId="{389EA399-9B06-463D-9B1D-73D1387C0B46}" type="parTrans" cxnId="{33898C56-DB1B-4383-B6B0-7158133E5DCC}">
      <dgm:prSet/>
      <dgm:spPr/>
      <dgm:t>
        <a:bodyPr/>
        <a:lstStyle/>
        <a:p>
          <a:endParaRPr lang="en-US"/>
        </a:p>
      </dgm:t>
    </dgm:pt>
    <dgm:pt modelId="{EA8B9E36-0EE1-4C5A-BE64-E963E28DF22F}" type="sibTrans" cxnId="{33898C56-DB1B-4383-B6B0-7158133E5DCC}">
      <dgm:prSet/>
      <dgm:spPr/>
      <dgm:t>
        <a:bodyPr/>
        <a:lstStyle/>
        <a:p>
          <a:endParaRPr lang="en-US"/>
        </a:p>
      </dgm:t>
    </dgm:pt>
    <dgm:pt modelId="{695EC7F6-5AE7-457F-8EF8-5242F28EAF60}" type="pres">
      <dgm:prSet presAssocID="{409C1847-AB92-4503-AC15-2B7D02328000}" presName="Name0" presStyleCnt="0">
        <dgm:presLayoutVars>
          <dgm:dir/>
          <dgm:resizeHandles val="exact"/>
        </dgm:presLayoutVars>
      </dgm:prSet>
      <dgm:spPr/>
    </dgm:pt>
    <dgm:pt modelId="{A93BEFE0-F807-40E2-81FE-16200D66BADB}" type="pres">
      <dgm:prSet presAssocID="{59E4E72F-95D4-4B6F-97B3-1D86AA6D62ED}" presName="node" presStyleLbl="node1" presStyleIdx="0" presStyleCnt="3">
        <dgm:presLayoutVars>
          <dgm:bulletEnabled val="1"/>
        </dgm:presLayoutVars>
      </dgm:prSet>
      <dgm:spPr/>
      <dgm:t>
        <a:bodyPr/>
        <a:lstStyle/>
        <a:p>
          <a:endParaRPr lang="en-US"/>
        </a:p>
      </dgm:t>
    </dgm:pt>
    <dgm:pt modelId="{2FBC698E-E64D-4777-B7B4-D6C11721CF39}" type="pres">
      <dgm:prSet presAssocID="{4DBE6C4B-2B01-4AC8-8093-B0E9AFD59F0C}" presName="sibTrans" presStyleLbl="sibTrans2D1" presStyleIdx="0" presStyleCnt="2"/>
      <dgm:spPr/>
      <dgm:t>
        <a:bodyPr/>
        <a:lstStyle/>
        <a:p>
          <a:endParaRPr lang="en-US"/>
        </a:p>
      </dgm:t>
    </dgm:pt>
    <dgm:pt modelId="{A3DCDC4E-DFB4-465E-8DEF-C6DA6B9E75FD}" type="pres">
      <dgm:prSet presAssocID="{4DBE6C4B-2B01-4AC8-8093-B0E9AFD59F0C}" presName="connectorText" presStyleLbl="sibTrans2D1" presStyleIdx="0" presStyleCnt="2"/>
      <dgm:spPr/>
      <dgm:t>
        <a:bodyPr/>
        <a:lstStyle/>
        <a:p>
          <a:endParaRPr lang="en-US"/>
        </a:p>
      </dgm:t>
    </dgm:pt>
    <dgm:pt modelId="{9EE6CB6F-189C-485B-99D1-25BFCA2E90EB}" type="pres">
      <dgm:prSet presAssocID="{7BDCA349-8AE4-403D-8F6B-E6E058D3543B}" presName="node" presStyleLbl="node1" presStyleIdx="1" presStyleCnt="3">
        <dgm:presLayoutVars>
          <dgm:bulletEnabled val="1"/>
        </dgm:presLayoutVars>
      </dgm:prSet>
      <dgm:spPr/>
      <dgm:t>
        <a:bodyPr/>
        <a:lstStyle/>
        <a:p>
          <a:endParaRPr lang="en-US"/>
        </a:p>
      </dgm:t>
    </dgm:pt>
    <dgm:pt modelId="{7FC4FB71-E789-4E88-BDC6-82AA44DC6ACB}" type="pres">
      <dgm:prSet presAssocID="{87F764CC-93B4-4680-A121-8A33D5FCE983}" presName="sibTrans" presStyleLbl="sibTrans2D1" presStyleIdx="1" presStyleCnt="2"/>
      <dgm:spPr/>
      <dgm:t>
        <a:bodyPr/>
        <a:lstStyle/>
        <a:p>
          <a:endParaRPr lang="en-US"/>
        </a:p>
      </dgm:t>
    </dgm:pt>
    <dgm:pt modelId="{25547BB1-9725-4840-8BF7-EEB544FF58B8}" type="pres">
      <dgm:prSet presAssocID="{87F764CC-93B4-4680-A121-8A33D5FCE983}" presName="connectorText" presStyleLbl="sibTrans2D1" presStyleIdx="1" presStyleCnt="2"/>
      <dgm:spPr/>
      <dgm:t>
        <a:bodyPr/>
        <a:lstStyle/>
        <a:p>
          <a:endParaRPr lang="en-US"/>
        </a:p>
      </dgm:t>
    </dgm:pt>
    <dgm:pt modelId="{E7E5FD98-3B8A-4203-904C-2860996115C7}" type="pres">
      <dgm:prSet presAssocID="{0872E9F3-34DC-4093-BD80-B5F637CDCD38}" presName="node" presStyleLbl="node1" presStyleIdx="2" presStyleCnt="3">
        <dgm:presLayoutVars>
          <dgm:bulletEnabled val="1"/>
        </dgm:presLayoutVars>
      </dgm:prSet>
      <dgm:spPr/>
      <dgm:t>
        <a:bodyPr/>
        <a:lstStyle/>
        <a:p>
          <a:endParaRPr lang="en-US"/>
        </a:p>
      </dgm:t>
    </dgm:pt>
  </dgm:ptLst>
  <dgm:cxnLst>
    <dgm:cxn modelId="{8CF063E9-F559-4E79-A024-5DE2C84DEABF}" type="presOf" srcId="{4DBE6C4B-2B01-4AC8-8093-B0E9AFD59F0C}" destId="{A3DCDC4E-DFB4-465E-8DEF-C6DA6B9E75FD}" srcOrd="1" destOrd="0" presId="urn:microsoft.com/office/officeart/2005/8/layout/process1"/>
    <dgm:cxn modelId="{75ADF1D6-C6DC-490A-99BA-57B64C27A7E9}" srcId="{409C1847-AB92-4503-AC15-2B7D02328000}" destId="{7BDCA349-8AE4-403D-8F6B-E6E058D3543B}" srcOrd="1" destOrd="0" parTransId="{D9D4978B-F988-472F-998A-5D55E759261A}" sibTransId="{87F764CC-93B4-4680-A121-8A33D5FCE983}"/>
    <dgm:cxn modelId="{64519862-BD78-4775-A2DA-3B718D45C01A}" type="presOf" srcId="{7BDCA349-8AE4-403D-8F6B-E6E058D3543B}" destId="{9EE6CB6F-189C-485B-99D1-25BFCA2E90EB}" srcOrd="0" destOrd="0" presId="urn:microsoft.com/office/officeart/2005/8/layout/process1"/>
    <dgm:cxn modelId="{C74D1834-2140-4A31-B162-4D445D98FB9F}" type="presOf" srcId="{0872E9F3-34DC-4093-BD80-B5F637CDCD38}" destId="{E7E5FD98-3B8A-4203-904C-2860996115C7}" srcOrd="0" destOrd="0" presId="urn:microsoft.com/office/officeart/2005/8/layout/process1"/>
    <dgm:cxn modelId="{6C6443B7-3469-4FC5-A0AD-E0FA157AD77F}" type="presOf" srcId="{59E4E72F-95D4-4B6F-97B3-1D86AA6D62ED}" destId="{A93BEFE0-F807-40E2-81FE-16200D66BADB}" srcOrd="0" destOrd="0" presId="urn:microsoft.com/office/officeart/2005/8/layout/process1"/>
    <dgm:cxn modelId="{AF1B86F3-187D-4606-B066-E6BE6311D1FA}" type="presOf" srcId="{87F764CC-93B4-4680-A121-8A33D5FCE983}" destId="{7FC4FB71-E789-4E88-BDC6-82AA44DC6ACB}" srcOrd="0" destOrd="0" presId="urn:microsoft.com/office/officeart/2005/8/layout/process1"/>
    <dgm:cxn modelId="{9CAFD603-24B8-4F70-85BE-D6B8723AA5B6}" srcId="{409C1847-AB92-4503-AC15-2B7D02328000}" destId="{59E4E72F-95D4-4B6F-97B3-1D86AA6D62ED}" srcOrd="0" destOrd="0" parTransId="{12825610-1C75-45B4-A1C6-B42F2BD0E8DD}" sibTransId="{4DBE6C4B-2B01-4AC8-8093-B0E9AFD59F0C}"/>
    <dgm:cxn modelId="{8D0616BD-45AF-44E7-8A03-7FB0D90ED82B}" type="presOf" srcId="{4DBE6C4B-2B01-4AC8-8093-B0E9AFD59F0C}" destId="{2FBC698E-E64D-4777-B7B4-D6C11721CF39}" srcOrd="0" destOrd="0" presId="urn:microsoft.com/office/officeart/2005/8/layout/process1"/>
    <dgm:cxn modelId="{33898C56-DB1B-4383-B6B0-7158133E5DCC}" srcId="{409C1847-AB92-4503-AC15-2B7D02328000}" destId="{0872E9F3-34DC-4093-BD80-B5F637CDCD38}" srcOrd="2" destOrd="0" parTransId="{389EA399-9B06-463D-9B1D-73D1387C0B46}" sibTransId="{EA8B9E36-0EE1-4C5A-BE64-E963E28DF22F}"/>
    <dgm:cxn modelId="{351C6828-26EE-4F59-BCBB-3EDF00D3DF22}" type="presOf" srcId="{409C1847-AB92-4503-AC15-2B7D02328000}" destId="{695EC7F6-5AE7-457F-8EF8-5242F28EAF60}" srcOrd="0" destOrd="0" presId="urn:microsoft.com/office/officeart/2005/8/layout/process1"/>
    <dgm:cxn modelId="{CAE648BF-D2D5-4FAC-B52F-8D9404935C3F}" type="presOf" srcId="{87F764CC-93B4-4680-A121-8A33D5FCE983}" destId="{25547BB1-9725-4840-8BF7-EEB544FF58B8}" srcOrd="1" destOrd="0" presId="urn:microsoft.com/office/officeart/2005/8/layout/process1"/>
    <dgm:cxn modelId="{2D0CB7BC-A418-4827-9F54-A0FB3DDEEB25}" type="presParOf" srcId="{695EC7F6-5AE7-457F-8EF8-5242F28EAF60}" destId="{A93BEFE0-F807-40E2-81FE-16200D66BADB}" srcOrd="0" destOrd="0" presId="urn:microsoft.com/office/officeart/2005/8/layout/process1"/>
    <dgm:cxn modelId="{5197160F-1B59-4CEE-813D-78E5BB215128}" type="presParOf" srcId="{695EC7F6-5AE7-457F-8EF8-5242F28EAF60}" destId="{2FBC698E-E64D-4777-B7B4-D6C11721CF39}" srcOrd="1" destOrd="0" presId="urn:microsoft.com/office/officeart/2005/8/layout/process1"/>
    <dgm:cxn modelId="{8083326D-359F-49A0-A879-0FCFB2E945C8}" type="presParOf" srcId="{2FBC698E-E64D-4777-B7B4-D6C11721CF39}" destId="{A3DCDC4E-DFB4-465E-8DEF-C6DA6B9E75FD}" srcOrd="0" destOrd="0" presId="urn:microsoft.com/office/officeart/2005/8/layout/process1"/>
    <dgm:cxn modelId="{A2863BA1-BE66-4C56-80C5-677F36C424E3}" type="presParOf" srcId="{695EC7F6-5AE7-457F-8EF8-5242F28EAF60}" destId="{9EE6CB6F-189C-485B-99D1-25BFCA2E90EB}" srcOrd="2" destOrd="0" presId="urn:microsoft.com/office/officeart/2005/8/layout/process1"/>
    <dgm:cxn modelId="{F1C6CFCE-E61A-460A-AF88-77C4580FEDB6}" type="presParOf" srcId="{695EC7F6-5AE7-457F-8EF8-5242F28EAF60}" destId="{7FC4FB71-E789-4E88-BDC6-82AA44DC6ACB}" srcOrd="3" destOrd="0" presId="urn:microsoft.com/office/officeart/2005/8/layout/process1"/>
    <dgm:cxn modelId="{C8D02DFD-AD77-4013-90D3-725FFCF848B6}" type="presParOf" srcId="{7FC4FB71-E789-4E88-BDC6-82AA44DC6ACB}" destId="{25547BB1-9725-4840-8BF7-EEB544FF58B8}" srcOrd="0" destOrd="0" presId="urn:microsoft.com/office/officeart/2005/8/layout/process1"/>
    <dgm:cxn modelId="{54526DFA-4516-4E61-9537-E925E97012C1}" type="presParOf" srcId="{695EC7F6-5AE7-457F-8EF8-5242F28EAF60}" destId="{E7E5FD98-3B8A-4203-904C-2860996115C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BEFE0-F807-40E2-81FE-16200D66BADB}">
      <dsp:nvSpPr>
        <dsp:cNvPr id="0" name=""/>
        <dsp:cNvSpPr/>
      </dsp:nvSpPr>
      <dsp:spPr>
        <a:xfrm>
          <a:off x="6724" y="1764086"/>
          <a:ext cx="2009840" cy="1205904"/>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Modeling with Interactive Questioning </a:t>
          </a:r>
          <a:endParaRPr lang="en-US" sz="2200" kern="1200" dirty="0"/>
        </a:p>
      </dsp:txBody>
      <dsp:txXfrm>
        <a:off x="42044" y="1799406"/>
        <a:ext cx="1939200" cy="1135264"/>
      </dsp:txXfrm>
    </dsp:sp>
    <dsp:sp modelId="{2FBC698E-E64D-4777-B7B4-D6C11721CF39}">
      <dsp:nvSpPr>
        <dsp:cNvPr id="0" name=""/>
        <dsp:cNvSpPr/>
      </dsp:nvSpPr>
      <dsp:spPr>
        <a:xfrm>
          <a:off x="2217549" y="2117818"/>
          <a:ext cx="426086" cy="49844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217549" y="2217506"/>
        <a:ext cx="298260" cy="299064"/>
      </dsp:txXfrm>
    </dsp:sp>
    <dsp:sp modelId="{9EE6CB6F-189C-485B-99D1-25BFCA2E90EB}">
      <dsp:nvSpPr>
        <dsp:cNvPr id="0" name=""/>
        <dsp:cNvSpPr/>
      </dsp:nvSpPr>
      <dsp:spPr>
        <a:xfrm>
          <a:off x="2820501" y="1764086"/>
          <a:ext cx="2009840" cy="1205904"/>
        </a:xfrm>
        <a:prstGeom prst="roundRect">
          <a:avLst>
            <a:gd name="adj" fmla="val 10000"/>
          </a:avLst>
        </a:prstGeom>
        <a:solidFill>
          <a:schemeClr val="accent5">
            <a:hueOff val="1247628"/>
            <a:satOff val="-25244"/>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Guided Practice</a:t>
          </a:r>
          <a:endParaRPr lang="en-US" sz="2200" kern="1200" dirty="0"/>
        </a:p>
      </dsp:txBody>
      <dsp:txXfrm>
        <a:off x="2855821" y="1799406"/>
        <a:ext cx="1939200" cy="1135264"/>
      </dsp:txXfrm>
    </dsp:sp>
    <dsp:sp modelId="{7FC4FB71-E789-4E88-BDC6-82AA44DC6ACB}">
      <dsp:nvSpPr>
        <dsp:cNvPr id="0" name=""/>
        <dsp:cNvSpPr/>
      </dsp:nvSpPr>
      <dsp:spPr>
        <a:xfrm>
          <a:off x="5031325" y="2117818"/>
          <a:ext cx="426086" cy="498440"/>
        </a:xfrm>
        <a:prstGeom prst="rightArrow">
          <a:avLst>
            <a:gd name="adj1" fmla="val 60000"/>
            <a:gd name="adj2" fmla="val 50000"/>
          </a:avLst>
        </a:prstGeom>
        <a:solidFill>
          <a:schemeClr val="accent5">
            <a:hueOff val="2495256"/>
            <a:satOff val="-50489"/>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031325" y="2217506"/>
        <a:ext cx="298260" cy="299064"/>
      </dsp:txXfrm>
    </dsp:sp>
    <dsp:sp modelId="{E7E5FD98-3B8A-4203-904C-2860996115C7}">
      <dsp:nvSpPr>
        <dsp:cNvPr id="0" name=""/>
        <dsp:cNvSpPr/>
      </dsp:nvSpPr>
      <dsp:spPr>
        <a:xfrm>
          <a:off x="5634278" y="1764086"/>
          <a:ext cx="2009840" cy="1205904"/>
        </a:xfrm>
        <a:prstGeom prst="roundRect">
          <a:avLst>
            <a:gd name="adj" fmla="val 10000"/>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Independent Practice</a:t>
          </a:r>
          <a:endParaRPr lang="en-US" sz="2200" kern="1200" dirty="0"/>
        </a:p>
      </dsp:txBody>
      <dsp:txXfrm>
        <a:off x="5669598" y="1799406"/>
        <a:ext cx="1939200" cy="1135264"/>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F9721-4A0B-4055-BA05-7CEFD94E2014}" type="datetimeFigureOut">
              <a:rPr lang="en-US" smtClean="0"/>
              <a:t>7/17/2014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5D281-D777-49E0-97B1-E35E35050BBB}" type="slidenum">
              <a:rPr lang="en-US" smtClean="0"/>
              <a:t>‹#›</a:t>
            </a:fld>
            <a:endParaRPr lang="en-US"/>
          </a:p>
        </p:txBody>
      </p:sp>
    </p:spTree>
    <p:extLst>
      <p:ext uri="{BB962C8B-B14F-4D97-AF65-F5344CB8AC3E}">
        <p14:creationId xmlns:p14="http://schemas.microsoft.com/office/powerpoint/2010/main" val="232114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a:t>
            </a:r>
            <a:endParaRPr lang="en-US" dirty="0"/>
          </a:p>
        </p:txBody>
      </p:sp>
      <p:sp>
        <p:nvSpPr>
          <p:cNvPr id="4" name="Slide Number Placeholder 3"/>
          <p:cNvSpPr>
            <a:spLocks noGrp="1"/>
          </p:cNvSpPr>
          <p:nvPr>
            <p:ph type="sldNum" sz="quarter" idx="10"/>
          </p:nvPr>
        </p:nvSpPr>
        <p:spPr/>
        <p:txBody>
          <a:bodyPr/>
          <a:lstStyle/>
          <a:p>
            <a:fld id="{9F05D281-D777-49E0-97B1-E35E35050BBB}" type="slidenum">
              <a:rPr lang="en-US" smtClean="0"/>
              <a:t>2</a:t>
            </a:fld>
            <a:endParaRPr lang="en-US"/>
          </a:p>
        </p:txBody>
      </p:sp>
    </p:spTree>
    <p:extLst>
      <p:ext uri="{BB962C8B-B14F-4D97-AF65-F5344CB8AC3E}">
        <p14:creationId xmlns:p14="http://schemas.microsoft.com/office/powerpoint/2010/main" val="147168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students work on solving problems, it important to make an intentional connection from the concrete, to the pictorial, to the abstract.  Students need concrete models when building number sense, but as they develop their understanding it is important that they transition to more efficient modeling tools.   </a:t>
            </a:r>
            <a:endParaRPr lang="en-US" dirty="0"/>
          </a:p>
        </p:txBody>
      </p:sp>
      <p:sp>
        <p:nvSpPr>
          <p:cNvPr id="4" name="Slide Number Placeholder 3"/>
          <p:cNvSpPr>
            <a:spLocks noGrp="1"/>
          </p:cNvSpPr>
          <p:nvPr>
            <p:ph type="sldNum" sz="quarter" idx="10"/>
          </p:nvPr>
        </p:nvSpPr>
        <p:spPr/>
        <p:txBody>
          <a:bodyPr/>
          <a:lstStyle/>
          <a:p>
            <a:fld id="{7A783F4B-D1E3-490C-B752-D373F1DC52CF}" type="slidenum">
              <a:rPr lang="en-US" smtClean="0"/>
              <a:t>26</a:t>
            </a:fld>
            <a:endParaRPr lang="en-US"/>
          </a:p>
        </p:txBody>
      </p:sp>
    </p:spTree>
    <p:extLst>
      <p:ext uri="{BB962C8B-B14F-4D97-AF65-F5344CB8AC3E}">
        <p14:creationId xmlns:p14="http://schemas.microsoft.com/office/powerpoint/2010/main" val="380346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5D281-D777-49E0-97B1-E35E35050BBB}" type="slidenum">
              <a:rPr lang="en-US" smtClean="0"/>
              <a:t>28</a:t>
            </a:fld>
            <a:endParaRPr lang="en-US"/>
          </a:p>
        </p:txBody>
      </p:sp>
    </p:spTree>
    <p:extLst>
      <p:ext uri="{BB962C8B-B14F-4D97-AF65-F5344CB8AC3E}">
        <p14:creationId xmlns:p14="http://schemas.microsoft.com/office/powerpoint/2010/main" val="44526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5D281-D777-49E0-97B1-E35E35050BBB}" type="slidenum">
              <a:rPr lang="en-US" smtClean="0"/>
              <a:t>34</a:t>
            </a:fld>
            <a:endParaRPr lang="en-US"/>
          </a:p>
        </p:txBody>
      </p:sp>
    </p:spTree>
    <p:extLst>
      <p:ext uri="{BB962C8B-B14F-4D97-AF65-F5344CB8AC3E}">
        <p14:creationId xmlns:p14="http://schemas.microsoft.com/office/powerpoint/2010/main" val="2802284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5D281-D777-49E0-97B1-E35E35050BBB}" type="slidenum">
              <a:rPr lang="en-US" smtClean="0"/>
              <a:t>37</a:t>
            </a:fld>
            <a:endParaRPr lang="en-US"/>
          </a:p>
        </p:txBody>
      </p:sp>
    </p:spTree>
    <p:extLst>
      <p:ext uri="{BB962C8B-B14F-4D97-AF65-F5344CB8AC3E}">
        <p14:creationId xmlns:p14="http://schemas.microsoft.com/office/powerpoint/2010/main" val="3364201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5D281-D777-49E0-97B1-E35E35050BBB}" type="slidenum">
              <a:rPr lang="en-US" smtClean="0"/>
              <a:t>38</a:t>
            </a:fld>
            <a:endParaRPr lang="en-US"/>
          </a:p>
        </p:txBody>
      </p:sp>
    </p:spTree>
    <p:extLst>
      <p:ext uri="{BB962C8B-B14F-4D97-AF65-F5344CB8AC3E}">
        <p14:creationId xmlns:p14="http://schemas.microsoft.com/office/powerpoint/2010/main" val="1874527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Publisher’s Criteria- http://corestandards.org/assets/Math_Publishers_Criteria_K-8_Summer%202012_FINAL.pdf</a:t>
            </a:r>
          </a:p>
          <a:p>
            <a:endParaRPr lang="en-US" dirty="0" smtClean="0"/>
          </a:p>
          <a:p>
            <a:r>
              <a:rPr lang="en-US" dirty="0" smtClean="0"/>
              <a:t>This document outlines the expectations for materials that are aligned to the common core</a:t>
            </a:r>
            <a:r>
              <a:rPr lang="en-US" baseline="0" dirty="0" smtClean="0"/>
              <a:t> standards.</a:t>
            </a:r>
            <a:r>
              <a:rPr lang="en-US" dirty="0" smtClean="0"/>
              <a:t> </a:t>
            </a:r>
          </a:p>
        </p:txBody>
      </p:sp>
      <p:sp>
        <p:nvSpPr>
          <p:cNvPr id="4" name="Slide Number Placeholder 3"/>
          <p:cNvSpPr>
            <a:spLocks noGrp="1"/>
          </p:cNvSpPr>
          <p:nvPr>
            <p:ph type="sldNum" sz="quarter" idx="10"/>
          </p:nvPr>
        </p:nvSpPr>
        <p:spPr/>
        <p:txBody>
          <a:bodyPr/>
          <a:lstStyle/>
          <a:p>
            <a:fld id="{7A783F4B-D1E3-490C-B752-D373F1DC52CF}" type="slidenum">
              <a:rPr lang="en-US" smtClean="0"/>
              <a:t>39</a:t>
            </a:fld>
            <a:endParaRPr lang="en-US"/>
          </a:p>
        </p:txBody>
      </p:sp>
    </p:spTree>
    <p:extLst>
      <p:ext uri="{BB962C8B-B14F-4D97-AF65-F5344CB8AC3E}">
        <p14:creationId xmlns:p14="http://schemas.microsoft.com/office/powerpoint/2010/main" val="104731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Module</a:t>
            </a:r>
            <a:r>
              <a:rPr lang="en-US" baseline="0" dirty="0" smtClean="0"/>
              <a:t> 2 provides an extra 25 days to build fluency around the multiplication and division with units of 2-5 and 10. </a:t>
            </a:r>
          </a:p>
          <a:p>
            <a:endParaRPr lang="en-US" baseline="0" dirty="0" smtClean="0"/>
          </a:p>
          <a:p>
            <a:r>
              <a:rPr lang="en-US" baseline="0" dirty="0" smtClean="0"/>
              <a:t>Note that module 6 is a post test module for grade 4.  Consider the impact this module has to grade 5 being able to dive into their content. </a:t>
            </a:r>
            <a:endParaRPr lang="en-US" dirty="0"/>
          </a:p>
        </p:txBody>
      </p:sp>
      <p:sp>
        <p:nvSpPr>
          <p:cNvPr id="4" name="Slide Number Placeholder 3"/>
          <p:cNvSpPr>
            <a:spLocks noGrp="1"/>
          </p:cNvSpPr>
          <p:nvPr>
            <p:ph type="sldNum" sz="quarter" idx="10"/>
          </p:nvPr>
        </p:nvSpPr>
        <p:spPr/>
        <p:txBody>
          <a:bodyPr/>
          <a:lstStyle/>
          <a:p>
            <a:fld id="{9F05D281-D777-49E0-97B1-E35E35050BBB}" type="slidenum">
              <a:rPr lang="en-US" smtClean="0"/>
              <a:t>13</a:t>
            </a:fld>
            <a:endParaRPr lang="en-US"/>
          </a:p>
        </p:txBody>
      </p:sp>
    </p:spTree>
    <p:extLst>
      <p:ext uri="{BB962C8B-B14F-4D97-AF65-F5344CB8AC3E}">
        <p14:creationId xmlns:p14="http://schemas.microsoft.com/office/powerpoint/2010/main" val="2344016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a:t>
            </a:r>
            <a:r>
              <a:rPr lang="en-US" dirty="0" smtClean="0"/>
              <a:t> 16</a:t>
            </a:r>
            <a:r>
              <a:rPr lang="en-US" baseline="0" dirty="0" smtClean="0"/>
              <a:t> is the start of the grade 1 overview. </a:t>
            </a:r>
            <a:endParaRPr lang="en-US" dirty="0"/>
          </a:p>
        </p:txBody>
      </p:sp>
      <p:sp>
        <p:nvSpPr>
          <p:cNvPr id="4" name="Slide Number Placeholder 3"/>
          <p:cNvSpPr>
            <a:spLocks noGrp="1"/>
          </p:cNvSpPr>
          <p:nvPr>
            <p:ph type="sldNum" sz="quarter" idx="10"/>
          </p:nvPr>
        </p:nvSpPr>
        <p:spPr/>
        <p:txBody>
          <a:bodyPr/>
          <a:lstStyle/>
          <a:p>
            <a:fld id="{9F05D281-D777-49E0-97B1-E35E35050BBB}" type="slidenum">
              <a:rPr lang="en-US" smtClean="0"/>
              <a:t>14</a:t>
            </a:fld>
            <a:endParaRPr lang="en-US"/>
          </a:p>
        </p:txBody>
      </p:sp>
    </p:spTree>
    <p:extLst>
      <p:ext uri="{BB962C8B-B14F-4D97-AF65-F5344CB8AC3E}">
        <p14:creationId xmlns:p14="http://schemas.microsoft.com/office/powerpoint/2010/main" val="184522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a:t>
            </a:r>
            <a:r>
              <a:rPr lang="en-US" dirty="0" smtClean="0"/>
              <a:t> 16</a:t>
            </a:r>
            <a:r>
              <a:rPr lang="en-US" baseline="0" dirty="0" smtClean="0"/>
              <a:t> is the start </a:t>
            </a:r>
            <a:r>
              <a:rPr lang="en-US" baseline="0" smtClean="0"/>
              <a:t>of the grade 1 overview. </a:t>
            </a:r>
            <a:endParaRPr lang="en-US" dirty="0"/>
          </a:p>
        </p:txBody>
      </p:sp>
      <p:sp>
        <p:nvSpPr>
          <p:cNvPr id="4" name="Slide Number Placeholder 3"/>
          <p:cNvSpPr>
            <a:spLocks noGrp="1"/>
          </p:cNvSpPr>
          <p:nvPr>
            <p:ph type="sldNum" sz="quarter" idx="10"/>
          </p:nvPr>
        </p:nvSpPr>
        <p:spPr/>
        <p:txBody>
          <a:bodyPr/>
          <a:lstStyle/>
          <a:p>
            <a:fld id="{9F05D281-D777-49E0-97B1-E35E35050BBB}" type="slidenum">
              <a:rPr lang="en-US" smtClean="0"/>
              <a:t>15</a:t>
            </a:fld>
            <a:endParaRPr lang="en-US"/>
          </a:p>
        </p:txBody>
      </p:sp>
    </p:spTree>
    <p:extLst>
      <p:ext uri="{BB962C8B-B14F-4D97-AF65-F5344CB8AC3E}">
        <p14:creationId xmlns:p14="http://schemas.microsoft.com/office/powerpoint/2010/main" val="100278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a:t>
            </a:r>
            <a:r>
              <a:rPr lang="en-US" dirty="0" smtClean="0"/>
              <a:t> 16</a:t>
            </a:r>
            <a:r>
              <a:rPr lang="en-US" baseline="0" dirty="0" smtClean="0"/>
              <a:t> is the start of the grade 1 overview. </a:t>
            </a:r>
            <a:endParaRPr lang="en-US" dirty="0"/>
          </a:p>
        </p:txBody>
      </p:sp>
      <p:sp>
        <p:nvSpPr>
          <p:cNvPr id="4" name="Slide Number Placeholder 3"/>
          <p:cNvSpPr>
            <a:spLocks noGrp="1"/>
          </p:cNvSpPr>
          <p:nvPr>
            <p:ph type="sldNum" sz="quarter" idx="10"/>
          </p:nvPr>
        </p:nvSpPr>
        <p:spPr/>
        <p:txBody>
          <a:bodyPr/>
          <a:lstStyle/>
          <a:p>
            <a:fld id="{9F05D281-D777-49E0-97B1-E35E35050BBB}" type="slidenum">
              <a:rPr lang="en-US" smtClean="0"/>
              <a:t>16</a:t>
            </a:fld>
            <a:endParaRPr lang="en-US"/>
          </a:p>
        </p:txBody>
      </p:sp>
    </p:spTree>
    <p:extLst>
      <p:ext uri="{BB962C8B-B14F-4D97-AF65-F5344CB8AC3E}">
        <p14:creationId xmlns:p14="http://schemas.microsoft.com/office/powerpoint/2010/main" val="278502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5D281-D777-49E0-97B1-E35E35050BBB}" type="slidenum">
              <a:rPr lang="en-US" smtClean="0"/>
              <a:t>17</a:t>
            </a:fld>
            <a:endParaRPr lang="en-US"/>
          </a:p>
        </p:txBody>
      </p:sp>
    </p:spTree>
    <p:extLst>
      <p:ext uri="{BB962C8B-B14F-4D97-AF65-F5344CB8AC3E}">
        <p14:creationId xmlns:p14="http://schemas.microsoft.com/office/powerpoint/2010/main" val="180238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module overviews, topic openers (pages at the start of every topic before the first lesson in that topic), and assessments were submitted for approval before lesson writing could begin.  This allowed the lesson design to begin with the end in mind.  </a:t>
            </a:r>
            <a:endParaRPr lang="en-US" dirty="0"/>
          </a:p>
        </p:txBody>
      </p:sp>
      <p:sp>
        <p:nvSpPr>
          <p:cNvPr id="4" name="Slide Number Placeholder 3"/>
          <p:cNvSpPr>
            <a:spLocks noGrp="1"/>
          </p:cNvSpPr>
          <p:nvPr>
            <p:ph type="sldNum" sz="quarter" idx="10"/>
          </p:nvPr>
        </p:nvSpPr>
        <p:spPr/>
        <p:txBody>
          <a:bodyPr/>
          <a:lstStyle/>
          <a:p>
            <a:fld id="{9F05D281-D777-49E0-97B1-E35E35050BBB}" type="slidenum">
              <a:rPr lang="en-US" smtClean="0"/>
              <a:t>20</a:t>
            </a:fld>
            <a:endParaRPr lang="en-US"/>
          </a:p>
        </p:txBody>
      </p:sp>
    </p:spTree>
    <p:extLst>
      <p:ext uri="{BB962C8B-B14F-4D97-AF65-F5344CB8AC3E}">
        <p14:creationId xmlns:p14="http://schemas.microsoft.com/office/powerpoint/2010/main" val="567313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731838"/>
            <a:ext cx="48752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endParaRPr lang="en-US" sz="12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21</a:t>
            </a:fld>
            <a:endParaRPr lang="en-US" dirty="0"/>
          </a:p>
        </p:txBody>
      </p:sp>
      <p:sp>
        <p:nvSpPr>
          <p:cNvPr id="6" name="Header Placeholder 5"/>
          <p:cNvSpPr>
            <a:spLocks noGrp="1"/>
          </p:cNvSpPr>
          <p:nvPr>
            <p:ph type="hdr" sz="quarter" idx="12"/>
          </p:nvPr>
        </p:nvSpPr>
        <p:spPr/>
        <p:txBody>
          <a:bodyPr/>
          <a:lstStyle/>
          <a:p>
            <a:pPr>
              <a:defRPr/>
            </a:pPr>
            <a:r>
              <a:rPr lang="en-US" dirty="0" smtClean="0"/>
              <a:t>Module Focus </a:t>
            </a:r>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1</a:t>
            </a:r>
            <a:r>
              <a:rPr lang="en-US" sz="1800" dirty="0" smtClean="0"/>
              <a:t> minute</a:t>
            </a:r>
          </a:p>
          <a:p>
            <a:endParaRPr lang="en-US" sz="1800" dirty="0" smtClean="0"/>
          </a:p>
          <a:p>
            <a:r>
              <a:rPr lang="en-US" sz="1800" dirty="0"/>
              <a:t>MATERIALS NEEDED:</a:t>
            </a:r>
          </a:p>
          <a:p>
            <a:pPr marL="458788" lvl="1" indent="-285750">
              <a:buFont typeface="Arial" pitchFamily="34" charset="0"/>
              <a:buChar char="•"/>
              <a:tabLst/>
            </a:pPr>
            <a:r>
              <a:rPr lang="en-US" sz="1800" dirty="0"/>
              <a:t>X</a:t>
            </a:r>
          </a:p>
          <a:p>
            <a:endParaRPr lang="en-US" sz="1800" dirty="0" smtClean="0"/>
          </a:p>
        </p:txBody>
      </p:sp>
      <p:sp>
        <p:nvSpPr>
          <p:cNvPr id="9" name="Date Placeholder 8"/>
          <p:cNvSpPr>
            <a:spLocks noGrp="1"/>
          </p:cNvSpPr>
          <p:nvPr>
            <p:ph type="dt" idx="13"/>
          </p:nvPr>
        </p:nvSpPr>
        <p:spPr/>
        <p:txBody>
          <a:bodyPr/>
          <a:lstStyle/>
          <a:p>
            <a:pPr>
              <a:defRPr/>
            </a:pPr>
            <a:r>
              <a:rPr lang="en-US" dirty="0" smtClean="0"/>
              <a:t>July 2013 </a:t>
            </a:r>
          </a:p>
          <a:p>
            <a:pPr>
              <a:defRPr/>
            </a:pPr>
            <a:r>
              <a:rPr lang="en-US" dirty="0" smtClean="0"/>
              <a:t>Network Team Institute</a:t>
            </a:r>
          </a:p>
        </p:txBody>
      </p:sp>
    </p:spTree>
    <p:extLst>
      <p:ext uri="{BB962C8B-B14F-4D97-AF65-F5344CB8AC3E}">
        <p14:creationId xmlns:p14="http://schemas.microsoft.com/office/powerpoint/2010/main" val="2129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 y="731838"/>
            <a:ext cx="48752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r>
              <a:rPr lang="en-US" dirty="0" smtClean="0"/>
              <a:t>For those of you who may be unfamiliar</a:t>
            </a:r>
            <a:r>
              <a:rPr lang="en-US" baseline="0" dirty="0" smtClean="0"/>
              <a:t> with A Story of Units, I’ll take just a moment to </a:t>
            </a:r>
            <a:r>
              <a:rPr lang="en-US" dirty="0" smtClean="0"/>
              <a:t>review the organizational</a:t>
            </a:r>
            <a:r>
              <a:rPr lang="en-US" baseline="0" dirty="0" smtClean="0"/>
              <a:t> structure of the modules that make up </a:t>
            </a:r>
            <a:r>
              <a:rPr lang="en-US" i="1" baseline="0" dirty="0" smtClean="0"/>
              <a:t>A Story of Units</a:t>
            </a:r>
            <a:r>
              <a:rPr lang="en-US" dirty="0" smtClean="0"/>
              <a:t>:</a:t>
            </a:r>
          </a:p>
          <a:p>
            <a:pPr marL="404813" indent="-177800">
              <a:buFont typeface="Arial" pitchFamily="34" charset="0"/>
              <a:buChar char="•"/>
            </a:pPr>
            <a:r>
              <a:rPr lang="en-US" baseline="0" dirty="0" smtClean="0"/>
              <a:t>Each grade contains 5-8 modules.  Modules are comprised of topics, topics break into concepts, and concepts become</a:t>
            </a:r>
            <a:r>
              <a:rPr lang="en-US" dirty="0" smtClean="0"/>
              <a:t> lessons.  Modules and topics will vary in length depending on the concepts addressed in each.  In 1st through 5th grades, every lesson is designed for a 60 minute instructional period; in Kindergarten, lessons are designed for a 50 minute period; Pre-kindergarten lessons are designed for a 25 minute period.</a:t>
            </a:r>
            <a:endParaRPr lang="en-US" dirty="0"/>
          </a:p>
          <a:p>
            <a:pPr marL="404813" indent="-177800">
              <a:buFont typeface="Arial" pitchFamily="34" charset="0"/>
              <a:buChar char="•"/>
            </a:pPr>
            <a:r>
              <a:rPr lang="en-US" baseline="0" dirty="0" smtClean="0"/>
              <a:t>This graphic illustrates the breakdown of the module structure.  Each component, moving from the Overview to the Lesson, provides a more specific level of information.  As you plan to implement </a:t>
            </a:r>
            <a:r>
              <a:rPr lang="en-US" i="1" baseline="0" dirty="0" smtClean="0"/>
              <a:t>A Story of Units</a:t>
            </a:r>
            <a:r>
              <a:rPr lang="en-US" baseline="0" dirty="0" smtClean="0"/>
              <a:t>, each of these components will be important to your understanding of the instructional path of the module.</a:t>
            </a:r>
            <a:endParaRPr lang="en-US" dirty="0"/>
          </a:p>
          <a:p>
            <a:pPr marL="404813" lvl="0" indent="-177800">
              <a:buFont typeface="Arial" pitchFamily="34" charset="0"/>
              <a:buChar char="•"/>
            </a:pPr>
            <a:r>
              <a:rPr lang="en-US" sz="1200" kern="1200" dirty="0" smtClean="0">
                <a:solidFill>
                  <a:schemeClr val="tx1"/>
                </a:solidFill>
                <a:effectLst/>
              </a:rPr>
              <a:t>The Standards, both Content and Practice, come to life through the lessons.  Rigorous problems are embedded throughout the module.  We will spend time in the upcoming sessions exploring this further.</a:t>
            </a: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25</a:t>
            </a:fld>
            <a:endParaRPr lang="en-US" dirty="0"/>
          </a:p>
        </p:txBody>
      </p:sp>
      <p:sp>
        <p:nvSpPr>
          <p:cNvPr id="6" name="Header Placeholder 5"/>
          <p:cNvSpPr>
            <a:spLocks noGrp="1"/>
          </p:cNvSpPr>
          <p:nvPr>
            <p:ph type="hdr" sz="quarter" idx="12"/>
          </p:nvPr>
        </p:nvSpPr>
        <p:spPr/>
        <p:txBody>
          <a:bodyPr/>
          <a:lstStyle/>
          <a:p>
            <a:pPr>
              <a:defRPr/>
            </a:pPr>
            <a:r>
              <a:rPr lang="en-US" dirty="0" smtClean="0"/>
              <a:t>Module Focus </a:t>
            </a:r>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1</a:t>
            </a:r>
            <a:r>
              <a:rPr lang="en-US" sz="1800" dirty="0" smtClean="0"/>
              <a:t> minute</a:t>
            </a:r>
          </a:p>
          <a:p>
            <a:endParaRPr lang="en-US" sz="1800" dirty="0" smtClean="0"/>
          </a:p>
          <a:p>
            <a:r>
              <a:rPr lang="en-US" sz="1800" dirty="0"/>
              <a:t>MATERIALS NEEDED:</a:t>
            </a:r>
          </a:p>
          <a:p>
            <a:pPr marL="458788" lvl="1" indent="-285750">
              <a:buFont typeface="Arial" pitchFamily="34" charset="0"/>
              <a:buChar char="•"/>
              <a:tabLst/>
            </a:pPr>
            <a:r>
              <a:rPr lang="en-US" sz="1800" dirty="0"/>
              <a:t>X</a:t>
            </a:r>
          </a:p>
          <a:p>
            <a:endParaRPr lang="en-US" sz="1800" dirty="0" smtClean="0"/>
          </a:p>
        </p:txBody>
      </p:sp>
      <p:sp>
        <p:nvSpPr>
          <p:cNvPr id="9" name="Date Placeholder 8"/>
          <p:cNvSpPr>
            <a:spLocks noGrp="1"/>
          </p:cNvSpPr>
          <p:nvPr>
            <p:ph type="dt" idx="13"/>
          </p:nvPr>
        </p:nvSpPr>
        <p:spPr/>
        <p:txBody>
          <a:bodyPr/>
          <a:lstStyle/>
          <a:p>
            <a:pPr>
              <a:defRPr/>
            </a:pPr>
            <a:r>
              <a:rPr lang="en-US" dirty="0" smtClean="0"/>
              <a:t>July 2013 </a:t>
            </a:r>
          </a:p>
          <a:p>
            <a:pPr>
              <a:defRPr/>
            </a:pPr>
            <a:r>
              <a:rPr lang="en-US" dirty="0" smtClean="0"/>
              <a:t>Network Team Institute</a:t>
            </a:r>
          </a:p>
        </p:txBody>
      </p:sp>
    </p:spTree>
    <p:extLst>
      <p:ext uri="{BB962C8B-B14F-4D97-AF65-F5344CB8AC3E}">
        <p14:creationId xmlns:p14="http://schemas.microsoft.com/office/powerpoint/2010/main" val="80775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9EE2E2-B27A-4090-AFF2-AB6C2CBB026A}"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DC9F6-5F35-493F-9970-B761471D4156}" type="slidenum">
              <a:rPr lang="en-US" smtClean="0"/>
              <a:t>‹#›</a:t>
            </a:fld>
            <a:endParaRPr lang="en-US"/>
          </a:p>
        </p:txBody>
      </p:sp>
    </p:spTree>
    <p:extLst>
      <p:ext uri="{BB962C8B-B14F-4D97-AF65-F5344CB8AC3E}">
        <p14:creationId xmlns:p14="http://schemas.microsoft.com/office/powerpoint/2010/main" val="136479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EE2E2-B27A-4090-AFF2-AB6C2CBB026A}"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DC9F6-5F35-493F-9970-B761471D4156}" type="slidenum">
              <a:rPr lang="en-US" smtClean="0"/>
              <a:t>‹#›</a:t>
            </a:fld>
            <a:endParaRPr lang="en-US"/>
          </a:p>
        </p:txBody>
      </p:sp>
    </p:spTree>
    <p:extLst>
      <p:ext uri="{BB962C8B-B14F-4D97-AF65-F5344CB8AC3E}">
        <p14:creationId xmlns:p14="http://schemas.microsoft.com/office/powerpoint/2010/main" val="94067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EE2E2-B27A-4090-AFF2-AB6C2CBB026A}"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DC9F6-5F35-493F-9970-B761471D415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5430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EE2E2-B27A-4090-AFF2-AB6C2CBB026A}"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DC9F6-5F35-493F-9970-B761471D4156}" type="slidenum">
              <a:rPr lang="en-US" smtClean="0"/>
              <a:t>‹#›</a:t>
            </a:fld>
            <a:endParaRPr lang="en-US"/>
          </a:p>
        </p:txBody>
      </p:sp>
    </p:spTree>
    <p:extLst>
      <p:ext uri="{BB962C8B-B14F-4D97-AF65-F5344CB8AC3E}">
        <p14:creationId xmlns:p14="http://schemas.microsoft.com/office/powerpoint/2010/main" val="396266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EE2E2-B27A-4090-AFF2-AB6C2CBB026A}"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DC9F6-5F35-493F-9970-B761471D415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0253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EE2E2-B27A-4090-AFF2-AB6C2CBB026A}"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DC9F6-5F35-493F-9970-B761471D4156}" type="slidenum">
              <a:rPr lang="en-US" smtClean="0"/>
              <a:t>‹#›</a:t>
            </a:fld>
            <a:endParaRPr lang="en-US"/>
          </a:p>
        </p:txBody>
      </p:sp>
    </p:spTree>
    <p:extLst>
      <p:ext uri="{BB962C8B-B14F-4D97-AF65-F5344CB8AC3E}">
        <p14:creationId xmlns:p14="http://schemas.microsoft.com/office/powerpoint/2010/main" val="232467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EE2E2-B27A-4090-AFF2-AB6C2CBB026A}"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DC9F6-5F35-493F-9970-B761471D4156}" type="slidenum">
              <a:rPr lang="en-US" smtClean="0"/>
              <a:t>‹#›</a:t>
            </a:fld>
            <a:endParaRPr lang="en-US"/>
          </a:p>
        </p:txBody>
      </p:sp>
    </p:spTree>
    <p:extLst>
      <p:ext uri="{BB962C8B-B14F-4D97-AF65-F5344CB8AC3E}">
        <p14:creationId xmlns:p14="http://schemas.microsoft.com/office/powerpoint/2010/main" val="771903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EE2E2-B27A-4090-AFF2-AB6C2CBB026A}"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DC9F6-5F35-493F-9970-B761471D4156}" type="slidenum">
              <a:rPr lang="en-US" smtClean="0"/>
              <a:t>‹#›</a:t>
            </a:fld>
            <a:endParaRPr lang="en-US"/>
          </a:p>
        </p:txBody>
      </p:sp>
    </p:spTree>
    <p:extLst>
      <p:ext uri="{BB962C8B-B14F-4D97-AF65-F5344CB8AC3E}">
        <p14:creationId xmlns:p14="http://schemas.microsoft.com/office/powerpoint/2010/main" val="2422530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1089091"/>
            <a:ext cx="109728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11246600" y="6115472"/>
            <a:ext cx="662537"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609600" y="6298828"/>
            <a:ext cx="372533" cy="241300"/>
          </a:xfrm>
          <a:prstGeom prst="rect">
            <a:avLst/>
          </a:prstGeom>
        </p:spPr>
      </p:pic>
      <p:pic>
        <p:nvPicPr>
          <p:cNvPr id="6" name="Picture 5"/>
          <p:cNvPicPr>
            <a:picLocks noChangeAspect="1"/>
          </p:cNvPicPr>
          <p:nvPr userDrawn="1"/>
        </p:nvPicPr>
        <p:blipFill>
          <a:blip r:embed="rId3"/>
          <a:stretch>
            <a:fillRect/>
          </a:stretch>
        </p:blipFill>
        <p:spPr>
          <a:xfrm>
            <a:off x="1083857" y="6292509"/>
            <a:ext cx="1016000" cy="254000"/>
          </a:xfrm>
          <a:prstGeom prst="rect">
            <a:avLst/>
          </a:prstGeom>
        </p:spPr>
      </p:pic>
      <p:sp>
        <p:nvSpPr>
          <p:cNvPr id="10" name="TextBox 9"/>
          <p:cNvSpPr txBox="1"/>
          <p:nvPr userDrawn="1"/>
        </p:nvSpPr>
        <p:spPr>
          <a:xfrm>
            <a:off x="609600" y="6628164"/>
            <a:ext cx="7362797"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609601" y="6160595"/>
            <a:ext cx="1046416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1415087" y="6413332"/>
            <a:ext cx="336971"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9625458" y="6274470"/>
            <a:ext cx="1465405" cy="302472"/>
          </a:xfrm>
          <a:prstGeom prst="rect">
            <a:avLst/>
          </a:prstGeom>
        </p:spPr>
      </p:pic>
      <p:sp>
        <p:nvSpPr>
          <p:cNvPr id="20" name="Round Same Side Corner Rectangle 19"/>
          <p:cNvSpPr/>
          <p:nvPr userDrawn="1"/>
        </p:nvSpPr>
        <p:spPr>
          <a:xfrm>
            <a:off x="609601" y="309164"/>
            <a:ext cx="1046416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 name="Text Placeholder 2"/>
          <p:cNvSpPr>
            <a:spLocks noGrp="1"/>
          </p:cNvSpPr>
          <p:nvPr>
            <p:ph idx="1" hasCustomPrompt="1"/>
          </p:nvPr>
        </p:nvSpPr>
        <p:spPr bwMode="auto">
          <a:xfrm>
            <a:off x="609600" y="1913474"/>
            <a:ext cx="109728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677223" y="328904"/>
            <a:ext cx="7074287"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609601" y="720576"/>
            <a:ext cx="1046416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9060847" y="307265"/>
            <a:ext cx="2110371"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23283788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EE2E2-B27A-4090-AFF2-AB6C2CBB026A}"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DC9F6-5F35-493F-9970-B761471D4156}" type="slidenum">
              <a:rPr lang="en-US" smtClean="0"/>
              <a:t>‹#›</a:t>
            </a:fld>
            <a:endParaRPr lang="en-US"/>
          </a:p>
        </p:txBody>
      </p:sp>
    </p:spTree>
    <p:extLst>
      <p:ext uri="{BB962C8B-B14F-4D97-AF65-F5344CB8AC3E}">
        <p14:creationId xmlns:p14="http://schemas.microsoft.com/office/powerpoint/2010/main" val="125396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EE2E2-B27A-4090-AFF2-AB6C2CBB026A}"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DC9F6-5F35-493F-9970-B761471D4156}" type="slidenum">
              <a:rPr lang="en-US" smtClean="0"/>
              <a:t>‹#›</a:t>
            </a:fld>
            <a:endParaRPr lang="en-US"/>
          </a:p>
        </p:txBody>
      </p:sp>
    </p:spTree>
    <p:extLst>
      <p:ext uri="{BB962C8B-B14F-4D97-AF65-F5344CB8AC3E}">
        <p14:creationId xmlns:p14="http://schemas.microsoft.com/office/powerpoint/2010/main" val="375844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9EE2E2-B27A-4090-AFF2-AB6C2CBB026A}"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DC9F6-5F35-493F-9970-B761471D4156}" type="slidenum">
              <a:rPr lang="en-US" smtClean="0"/>
              <a:t>‹#›</a:t>
            </a:fld>
            <a:endParaRPr lang="en-US"/>
          </a:p>
        </p:txBody>
      </p:sp>
    </p:spTree>
    <p:extLst>
      <p:ext uri="{BB962C8B-B14F-4D97-AF65-F5344CB8AC3E}">
        <p14:creationId xmlns:p14="http://schemas.microsoft.com/office/powerpoint/2010/main" val="400881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EE2E2-B27A-4090-AFF2-AB6C2CBB026A}" type="datetimeFigureOut">
              <a:rPr lang="en-US" smtClean="0"/>
              <a:t>7/17/2014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EDC9F6-5F35-493F-9970-B761471D4156}" type="slidenum">
              <a:rPr lang="en-US" smtClean="0"/>
              <a:t>‹#›</a:t>
            </a:fld>
            <a:endParaRPr lang="en-US"/>
          </a:p>
        </p:txBody>
      </p:sp>
    </p:spTree>
    <p:extLst>
      <p:ext uri="{BB962C8B-B14F-4D97-AF65-F5344CB8AC3E}">
        <p14:creationId xmlns:p14="http://schemas.microsoft.com/office/powerpoint/2010/main" val="12971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9EE2E2-B27A-4090-AFF2-AB6C2CBB026A}" type="datetimeFigureOut">
              <a:rPr lang="en-US" smtClean="0"/>
              <a:t>7/17/2014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EDC9F6-5F35-493F-9970-B761471D4156}" type="slidenum">
              <a:rPr lang="en-US" smtClean="0"/>
              <a:t>‹#›</a:t>
            </a:fld>
            <a:endParaRPr lang="en-US"/>
          </a:p>
        </p:txBody>
      </p:sp>
    </p:spTree>
    <p:extLst>
      <p:ext uri="{BB962C8B-B14F-4D97-AF65-F5344CB8AC3E}">
        <p14:creationId xmlns:p14="http://schemas.microsoft.com/office/powerpoint/2010/main" val="1238464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EE2E2-B27A-4090-AFF2-AB6C2CBB026A}" type="datetimeFigureOut">
              <a:rPr lang="en-US" smtClean="0"/>
              <a:t>7/17/2014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EDC9F6-5F35-493F-9970-B761471D4156}" type="slidenum">
              <a:rPr lang="en-US" smtClean="0"/>
              <a:t>‹#›</a:t>
            </a:fld>
            <a:endParaRPr lang="en-US"/>
          </a:p>
        </p:txBody>
      </p:sp>
    </p:spTree>
    <p:extLst>
      <p:ext uri="{BB962C8B-B14F-4D97-AF65-F5344CB8AC3E}">
        <p14:creationId xmlns:p14="http://schemas.microsoft.com/office/powerpoint/2010/main" val="3471605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EE2E2-B27A-4090-AFF2-AB6C2CBB026A}"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DC9F6-5F35-493F-9970-B761471D4156}" type="slidenum">
              <a:rPr lang="en-US" smtClean="0"/>
              <a:t>‹#›</a:t>
            </a:fld>
            <a:endParaRPr lang="en-US"/>
          </a:p>
        </p:txBody>
      </p:sp>
    </p:spTree>
    <p:extLst>
      <p:ext uri="{BB962C8B-B14F-4D97-AF65-F5344CB8AC3E}">
        <p14:creationId xmlns:p14="http://schemas.microsoft.com/office/powerpoint/2010/main" val="191338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EE2E2-B27A-4090-AFF2-AB6C2CBB026A}"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DC9F6-5F35-493F-9970-B761471D4156}" type="slidenum">
              <a:rPr lang="en-US" smtClean="0"/>
              <a:t>‹#›</a:t>
            </a:fld>
            <a:endParaRPr lang="en-US"/>
          </a:p>
        </p:txBody>
      </p:sp>
    </p:spTree>
    <p:extLst>
      <p:ext uri="{BB962C8B-B14F-4D97-AF65-F5344CB8AC3E}">
        <p14:creationId xmlns:p14="http://schemas.microsoft.com/office/powerpoint/2010/main" val="339541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9EE2E2-B27A-4090-AFF2-AB6C2CBB026A}" type="datetimeFigureOut">
              <a:rPr lang="en-US" smtClean="0"/>
              <a:t>7/17/2014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0EDC9F6-5F35-493F-9970-B761471D4156}" type="slidenum">
              <a:rPr lang="en-US" smtClean="0"/>
              <a:t>‹#›</a:t>
            </a:fld>
            <a:endParaRPr lang="en-US"/>
          </a:p>
        </p:txBody>
      </p:sp>
    </p:spTree>
    <p:extLst>
      <p:ext uri="{BB962C8B-B14F-4D97-AF65-F5344CB8AC3E}">
        <p14:creationId xmlns:p14="http://schemas.microsoft.com/office/powerpoint/2010/main" val="1599759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restandards.org/about-the-standards/"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commoncore.org/"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core.org/maps/math/"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engageny.org/resource/test-guides-for-english-language-arts-and-mathematics" TargetMode="External"/><Relationship Id="rId4" Type="http://schemas.openxmlformats.org/officeDocument/2006/relationships/hyperlink" Target="http://commoncore.org/maps/mat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parcconline.org/sites/parcc/files/PARCCSampleItems_MATH-Literacy_Grade5ItemsFinal.pdf" TargetMode="External"/><Relationship Id="rId5" Type="http://schemas.openxmlformats.org/officeDocument/2006/relationships/hyperlink" Target="http://parcconline.org/sites/parcc/files/PARCCMCFMathematicsNovember2012V3_FINAL_0.pdf"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ime.math.arizona.edu/progression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ime.math.arizona.edu/progressions/"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3.wmf"/><Relationship Id="rId5" Type="http://schemas.openxmlformats.org/officeDocument/2006/relationships/diagramQuickStyle" Target="../diagrams/quickStyle4.xml"/><Relationship Id="rId10" Type="http://schemas.openxmlformats.org/officeDocument/2006/relationships/image" Target="../media/image32.png"/><Relationship Id="rId4" Type="http://schemas.openxmlformats.org/officeDocument/2006/relationships/diagramLayout" Target="../diagrams/layout4.xml"/><Relationship Id="rId9"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ngageny.org/resource/pre-kindergarten-grade-5-mathematics-curriculum-map-and-guiding-document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2.pn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hyperlink" Target="https://www.engageny.org/resource/pre-kindergarten-grade-5-mathematics-curriculum-map-and-guiding-document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hyperlink" Target="http://corestandards.org/assets/Math_Publishers_Criteria_K-8_Summer%202012_FINAL.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commoncore.org/maps/math/module-pdf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youtube.com/watch?v=B6UQcwzyE1U"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Story of Units” </a:t>
            </a:r>
            <a:endParaRPr lang="en-US" dirty="0"/>
          </a:p>
        </p:txBody>
      </p:sp>
      <p:sp>
        <p:nvSpPr>
          <p:cNvPr id="3" name="Subtitle 2"/>
          <p:cNvSpPr>
            <a:spLocks noGrp="1"/>
          </p:cNvSpPr>
          <p:nvPr>
            <p:ph type="subTitle" idx="1"/>
          </p:nvPr>
        </p:nvSpPr>
        <p:spPr>
          <a:xfrm>
            <a:off x="1507067" y="4050833"/>
            <a:ext cx="7766936" cy="1925424"/>
          </a:xfrm>
        </p:spPr>
        <p:txBody>
          <a:bodyPr>
            <a:normAutofit/>
          </a:bodyPr>
          <a:lstStyle/>
          <a:p>
            <a:r>
              <a:rPr lang="en-US" dirty="0" smtClean="0"/>
              <a:t>Understanding the Structure of the Curriculum</a:t>
            </a:r>
          </a:p>
          <a:p>
            <a:r>
              <a:rPr lang="en-US" dirty="0" smtClean="0"/>
              <a:t>7/17/2014 </a:t>
            </a:r>
            <a:endParaRPr lang="en-US" dirty="0"/>
          </a:p>
          <a:p>
            <a:endParaRPr lang="en-US" dirty="0" smtClean="0"/>
          </a:p>
          <a:p>
            <a:r>
              <a:rPr lang="en-US" dirty="0" smtClean="0"/>
              <a:t>Erin Wheeler- Staff Development Specialist, Erie 2 BOCES</a:t>
            </a:r>
          </a:p>
        </p:txBody>
      </p:sp>
    </p:spTree>
    <p:extLst>
      <p:ext uri="{BB962C8B-B14F-4D97-AF65-F5344CB8AC3E}">
        <p14:creationId xmlns:p14="http://schemas.microsoft.com/office/powerpoint/2010/main" val="2360856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Misconception to Clear Up</a:t>
            </a:r>
            <a:endParaRPr lang="en-US" dirty="0"/>
          </a:p>
        </p:txBody>
      </p:sp>
      <p:pic>
        <p:nvPicPr>
          <p:cNvPr id="4" name="Picture 3"/>
          <p:cNvPicPr>
            <a:picLocks noChangeAspect="1"/>
          </p:cNvPicPr>
          <p:nvPr/>
        </p:nvPicPr>
        <p:blipFill rotWithShape="1">
          <a:blip r:embed="rId2"/>
          <a:srcRect r="12777"/>
          <a:stretch/>
        </p:blipFill>
        <p:spPr>
          <a:xfrm>
            <a:off x="497721" y="1435093"/>
            <a:ext cx="7225694" cy="3371864"/>
          </a:xfrm>
          <a:prstGeom prst="rect">
            <a:avLst/>
          </a:prstGeom>
        </p:spPr>
      </p:pic>
      <p:sp>
        <p:nvSpPr>
          <p:cNvPr id="5" name="Rectangle 4"/>
          <p:cNvSpPr/>
          <p:nvPr/>
        </p:nvSpPr>
        <p:spPr>
          <a:xfrm>
            <a:off x="2754743" y="6460674"/>
            <a:ext cx="5730671" cy="369332"/>
          </a:xfrm>
          <a:prstGeom prst="rect">
            <a:avLst/>
          </a:prstGeom>
        </p:spPr>
        <p:txBody>
          <a:bodyPr wrap="none">
            <a:spAutoFit/>
          </a:bodyPr>
          <a:lstStyle/>
          <a:p>
            <a:r>
              <a:rPr lang="en-US" dirty="0">
                <a:hlinkClick r:id="rId3"/>
              </a:rPr>
              <a:t>http://www.corestandards.org/about-the-standards/</a:t>
            </a:r>
            <a:endParaRPr lang="en-US" dirty="0"/>
          </a:p>
        </p:txBody>
      </p:sp>
      <p:pic>
        <p:nvPicPr>
          <p:cNvPr id="6" name="Picture 5"/>
          <p:cNvPicPr>
            <a:picLocks noChangeAspect="1"/>
          </p:cNvPicPr>
          <p:nvPr/>
        </p:nvPicPr>
        <p:blipFill>
          <a:blip r:embed="rId4"/>
          <a:stretch>
            <a:fillRect/>
          </a:stretch>
        </p:blipFill>
        <p:spPr>
          <a:xfrm>
            <a:off x="342900" y="5270049"/>
            <a:ext cx="3457575" cy="1190625"/>
          </a:xfrm>
          <a:prstGeom prst="rect">
            <a:avLst/>
          </a:prstGeom>
        </p:spPr>
      </p:pic>
      <p:sp>
        <p:nvSpPr>
          <p:cNvPr id="7" name="Rectangle 6"/>
          <p:cNvSpPr/>
          <p:nvPr/>
        </p:nvSpPr>
        <p:spPr>
          <a:xfrm>
            <a:off x="4975668" y="4837449"/>
            <a:ext cx="2811988" cy="369332"/>
          </a:xfrm>
          <a:prstGeom prst="rect">
            <a:avLst/>
          </a:prstGeom>
        </p:spPr>
        <p:txBody>
          <a:bodyPr wrap="none">
            <a:spAutoFit/>
          </a:bodyPr>
          <a:lstStyle/>
          <a:p>
            <a:r>
              <a:rPr lang="en-US" dirty="0">
                <a:hlinkClick r:id="rId5"/>
              </a:rPr>
              <a:t>http://commoncore.org/</a:t>
            </a:r>
            <a:endParaRPr lang="en-US" dirty="0"/>
          </a:p>
        </p:txBody>
      </p:sp>
    </p:spTree>
    <p:extLst>
      <p:ext uri="{BB962C8B-B14F-4D97-AF65-F5344CB8AC3E}">
        <p14:creationId xmlns:p14="http://schemas.microsoft.com/office/powerpoint/2010/main" val="3026763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1318"/>
          </a:xfrm>
        </p:spPr>
        <p:txBody>
          <a:bodyPr/>
          <a:lstStyle/>
          <a:p>
            <a:r>
              <a:rPr lang="en-US" dirty="0" smtClean="0"/>
              <a:t>Focus in the Standards</a:t>
            </a:r>
            <a:endParaRPr lang="en-US" dirty="0"/>
          </a:p>
        </p:txBody>
      </p:sp>
      <p:graphicFrame>
        <p:nvGraphicFramePr>
          <p:cNvPr id="4" name="Shape 199"/>
          <p:cNvGraphicFramePr/>
          <p:nvPr>
            <p:extLst>
              <p:ext uri="{D42A27DB-BD31-4B8C-83A1-F6EECF244321}">
                <p14:modId xmlns:p14="http://schemas.microsoft.com/office/powerpoint/2010/main" val="2345053781"/>
              </p:ext>
            </p:extLst>
          </p:nvPr>
        </p:nvGraphicFramePr>
        <p:xfrm>
          <a:off x="812332" y="1390918"/>
          <a:ext cx="7818794" cy="4430332"/>
        </p:xfrm>
        <a:graphic>
          <a:graphicData uri="http://schemas.openxmlformats.org/drawingml/2006/table">
            <a:tbl>
              <a:tblPr>
                <a:noFill/>
              </a:tblPr>
              <a:tblGrid>
                <a:gridCol w="1142071"/>
                <a:gridCol w="6676723"/>
              </a:tblGrid>
              <a:tr h="913944">
                <a:tc>
                  <a:txBody>
                    <a:bodyPr/>
                    <a:lstStyle/>
                    <a:p>
                      <a:pPr marL="0" marR="0" lvl="0" indent="0" algn="ctr" rtl="0">
                        <a:lnSpc>
                          <a:spcPct val="115000"/>
                        </a:lnSpc>
                        <a:spcBef>
                          <a:spcPts val="0"/>
                        </a:spcBef>
                        <a:spcAft>
                          <a:spcPts val="0"/>
                        </a:spcAft>
                        <a:buSzPct val="25000"/>
                        <a:buNone/>
                      </a:pPr>
                      <a:r>
                        <a:rPr lang="x-none" sz="2000" b="1" dirty="0"/>
                        <a:t>K–2</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solidFill>
                      <a:srgbClr val="F3EBED"/>
                    </a:solidFill>
                  </a:tcPr>
                </a:tc>
                <a:tc>
                  <a:txBody>
                    <a:bodyPr/>
                    <a:lstStyle/>
                    <a:p>
                      <a:pPr marL="0" marR="0" lvl="0" indent="0" rtl="0">
                        <a:lnSpc>
                          <a:spcPct val="100000"/>
                        </a:lnSpc>
                        <a:spcBef>
                          <a:spcPts val="0"/>
                        </a:spcBef>
                        <a:spcAft>
                          <a:spcPts val="0"/>
                        </a:spcAft>
                        <a:buSzPct val="25000"/>
                        <a:buNone/>
                      </a:pPr>
                      <a:r>
                        <a:rPr lang="x-none" sz="2000" dirty="0"/>
                        <a:t>Addition</a:t>
                      </a:r>
                      <a:r>
                        <a:rPr lang="x-none" sz="2000" baseline="0" dirty="0"/>
                        <a:t> and  subtraction  - concepts, skills, and problem solving and place value</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noFill/>
                  </a:tcPr>
                </a:tc>
              </a:tr>
              <a:tr h="889143">
                <a:tc>
                  <a:txBody>
                    <a:bodyPr/>
                    <a:lstStyle/>
                    <a:p>
                      <a:pPr marL="0" marR="0" lvl="0" indent="0" algn="ctr" rtl="0">
                        <a:lnSpc>
                          <a:spcPct val="115000"/>
                        </a:lnSpc>
                        <a:spcBef>
                          <a:spcPts val="0"/>
                        </a:spcBef>
                        <a:spcAft>
                          <a:spcPts val="0"/>
                        </a:spcAft>
                        <a:buSzPct val="25000"/>
                        <a:buNone/>
                      </a:pPr>
                      <a:r>
                        <a:rPr lang="x-none" sz="2000" b="1" dirty="0"/>
                        <a:t>3–5</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solidFill>
                      <a:srgbClr val="F3EBED"/>
                    </a:solidFill>
                  </a:tcPr>
                </a:tc>
                <a:tc>
                  <a:txBody>
                    <a:bodyPr/>
                    <a:lstStyle/>
                    <a:p>
                      <a:pPr marL="0" marR="0" lvl="0" indent="0" rtl="0">
                        <a:lnSpc>
                          <a:spcPct val="100000"/>
                        </a:lnSpc>
                        <a:spcBef>
                          <a:spcPts val="0"/>
                        </a:spcBef>
                        <a:spcAft>
                          <a:spcPts val="0"/>
                        </a:spcAft>
                        <a:buSzPct val="25000"/>
                        <a:buNone/>
                      </a:pPr>
                      <a:r>
                        <a:rPr lang="x-none" sz="2000" dirty="0"/>
                        <a:t>Multiplication and division of whole numbers and fractions – concepts, skills, and problem solving</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noFill/>
                  </a:tcPr>
                </a:tc>
              </a:tr>
              <a:tr h="889143">
                <a:tc>
                  <a:txBody>
                    <a:bodyPr/>
                    <a:lstStyle/>
                    <a:p>
                      <a:pPr marL="0" marR="0" lvl="0" indent="0" algn="ctr" rtl="0">
                        <a:lnSpc>
                          <a:spcPct val="115000"/>
                        </a:lnSpc>
                        <a:spcBef>
                          <a:spcPts val="0"/>
                        </a:spcBef>
                        <a:spcAft>
                          <a:spcPts val="0"/>
                        </a:spcAft>
                        <a:buSzPct val="25000"/>
                        <a:buNone/>
                      </a:pPr>
                      <a:r>
                        <a:rPr lang="x-none" sz="2000" b="1" dirty="0"/>
                        <a:t>6</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solidFill>
                      <a:srgbClr val="F3EBED"/>
                    </a:solidFill>
                  </a:tcPr>
                </a:tc>
                <a:tc>
                  <a:txBody>
                    <a:bodyPr/>
                    <a:lstStyle/>
                    <a:p>
                      <a:pPr marL="0" marR="0" lvl="0" indent="0" rtl="0">
                        <a:lnSpc>
                          <a:spcPct val="100000"/>
                        </a:lnSpc>
                        <a:spcBef>
                          <a:spcPts val="0"/>
                        </a:spcBef>
                        <a:spcAft>
                          <a:spcPts val="0"/>
                        </a:spcAft>
                        <a:buSzPct val="25000"/>
                        <a:buNone/>
                      </a:pPr>
                      <a:r>
                        <a:rPr lang="x-none" sz="2000" dirty="0"/>
                        <a:t>Ratios and proportional reasoning; early expressions and equations</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noFill/>
                  </a:tcPr>
                </a:tc>
              </a:tr>
              <a:tr h="889143">
                <a:tc>
                  <a:txBody>
                    <a:bodyPr/>
                    <a:lstStyle/>
                    <a:p>
                      <a:pPr marL="0" marR="0" lvl="0" indent="0" algn="ctr" rtl="0">
                        <a:lnSpc>
                          <a:spcPct val="115000"/>
                        </a:lnSpc>
                        <a:spcBef>
                          <a:spcPts val="0"/>
                        </a:spcBef>
                        <a:spcAft>
                          <a:spcPts val="0"/>
                        </a:spcAft>
                        <a:buSzPct val="25000"/>
                        <a:buNone/>
                      </a:pPr>
                      <a:r>
                        <a:rPr lang="x-none" sz="2000" b="1" dirty="0"/>
                        <a:t>7</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solidFill>
                      <a:srgbClr val="F3EBED"/>
                    </a:solidFill>
                  </a:tcPr>
                </a:tc>
                <a:tc>
                  <a:txBody>
                    <a:bodyPr/>
                    <a:lstStyle/>
                    <a:p>
                      <a:pPr marL="0" marR="0" lvl="0" indent="0" rtl="0">
                        <a:lnSpc>
                          <a:spcPct val="100000"/>
                        </a:lnSpc>
                        <a:spcBef>
                          <a:spcPts val="0"/>
                        </a:spcBef>
                        <a:spcAft>
                          <a:spcPts val="0"/>
                        </a:spcAft>
                        <a:buSzPct val="25000"/>
                        <a:buNone/>
                      </a:pPr>
                      <a:r>
                        <a:rPr lang="x-none" sz="2000" dirty="0"/>
                        <a:t>Ratios and proportional reasoning; arithmetic of rational numbers</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noFill/>
                  </a:tcPr>
                </a:tc>
              </a:tr>
              <a:tr h="848959">
                <a:tc>
                  <a:txBody>
                    <a:bodyPr/>
                    <a:lstStyle/>
                    <a:p>
                      <a:pPr marL="0" marR="0" lvl="0" indent="0" algn="ctr" rtl="0">
                        <a:lnSpc>
                          <a:spcPct val="115000"/>
                        </a:lnSpc>
                        <a:spcBef>
                          <a:spcPts val="0"/>
                        </a:spcBef>
                        <a:spcAft>
                          <a:spcPts val="0"/>
                        </a:spcAft>
                        <a:buSzPct val="25000"/>
                        <a:buNone/>
                      </a:pPr>
                      <a:r>
                        <a:rPr lang="x-none" sz="2000" b="1" dirty="0"/>
                        <a:t>8</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solidFill>
                      <a:srgbClr val="F3EBED"/>
                    </a:solidFill>
                  </a:tcPr>
                </a:tc>
                <a:tc>
                  <a:txBody>
                    <a:bodyPr/>
                    <a:lstStyle/>
                    <a:p>
                      <a:pPr marL="0" marR="0" lvl="0" indent="0" rtl="0">
                        <a:lnSpc>
                          <a:spcPct val="100000"/>
                        </a:lnSpc>
                        <a:spcBef>
                          <a:spcPts val="0"/>
                        </a:spcBef>
                        <a:spcAft>
                          <a:spcPts val="0"/>
                        </a:spcAft>
                        <a:buSzPct val="25000"/>
                        <a:buNone/>
                      </a:pPr>
                      <a:r>
                        <a:rPr lang="x-none" sz="2000" dirty="0" smtClean="0"/>
                        <a:t>Linear algebra</a:t>
                      </a:r>
                      <a:r>
                        <a:rPr lang="en-US" sz="2000" dirty="0" smtClean="0"/>
                        <a:t> and linear functions</a:t>
                      </a:r>
                      <a:endParaRPr lang="x-none" sz="2000" dirty="0"/>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03272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61" y="592650"/>
            <a:ext cx="8596668" cy="1320800"/>
          </a:xfrm>
        </p:spPr>
        <p:txBody>
          <a:bodyPr/>
          <a:lstStyle/>
          <a:p>
            <a:r>
              <a:rPr lang="en-US" dirty="0" smtClean="0"/>
              <a:t>Curriculum Map and Overview</a:t>
            </a:r>
            <a:endParaRPr lang="en-US" dirty="0"/>
          </a:p>
        </p:txBody>
      </p:sp>
      <p:pic>
        <p:nvPicPr>
          <p:cNvPr id="5" name="Content Placeholder 4"/>
          <p:cNvPicPr>
            <a:picLocks noGrp="1" noChangeAspect="1"/>
          </p:cNvPicPr>
          <p:nvPr>
            <p:ph idx="1"/>
          </p:nvPr>
        </p:nvPicPr>
        <p:blipFill>
          <a:blip r:embed="rId2"/>
          <a:stretch>
            <a:fillRect/>
          </a:stretch>
        </p:blipFill>
        <p:spPr>
          <a:xfrm>
            <a:off x="299129" y="1128332"/>
            <a:ext cx="6719856" cy="4818671"/>
          </a:xfrm>
          <a:prstGeom prst="rect">
            <a:avLst/>
          </a:prstGeom>
        </p:spPr>
      </p:pic>
      <p:sp>
        <p:nvSpPr>
          <p:cNvPr id="4" name="Rectangle 3"/>
          <p:cNvSpPr/>
          <p:nvPr/>
        </p:nvSpPr>
        <p:spPr>
          <a:xfrm>
            <a:off x="545432" y="6086885"/>
            <a:ext cx="8125895" cy="369332"/>
          </a:xfrm>
          <a:prstGeom prst="rect">
            <a:avLst/>
          </a:prstGeom>
        </p:spPr>
        <p:txBody>
          <a:bodyPr wrap="square">
            <a:spAutoFit/>
          </a:bodyPr>
          <a:lstStyle/>
          <a:p>
            <a:r>
              <a:rPr lang="en-US" dirty="0" smtClean="0"/>
              <a:t>Interactive Curriculum Map- </a:t>
            </a:r>
            <a:r>
              <a:rPr lang="en-US" dirty="0" smtClean="0">
                <a:hlinkClick r:id="rId3"/>
              </a:rPr>
              <a:t>http</a:t>
            </a:r>
            <a:r>
              <a:rPr lang="en-US" dirty="0">
                <a:hlinkClick r:id="rId3"/>
              </a:rPr>
              <a:t>://commoncore.org/maps/math/</a:t>
            </a:r>
            <a:endParaRPr lang="en-US" dirty="0"/>
          </a:p>
        </p:txBody>
      </p:sp>
      <p:pic>
        <p:nvPicPr>
          <p:cNvPr id="6" name="Picture 5"/>
          <p:cNvPicPr>
            <a:picLocks noChangeAspect="1"/>
          </p:cNvPicPr>
          <p:nvPr/>
        </p:nvPicPr>
        <p:blipFill>
          <a:blip r:embed="rId4"/>
          <a:stretch>
            <a:fillRect/>
          </a:stretch>
        </p:blipFill>
        <p:spPr>
          <a:xfrm>
            <a:off x="6783208" y="2975783"/>
            <a:ext cx="5203426" cy="1248487"/>
          </a:xfrm>
          <a:prstGeom prst="rect">
            <a:avLst/>
          </a:prstGeom>
        </p:spPr>
      </p:pic>
    </p:spTree>
    <p:extLst>
      <p:ext uri="{BB962C8B-B14F-4D97-AF65-F5344CB8AC3E}">
        <p14:creationId xmlns:p14="http://schemas.microsoft.com/office/powerpoint/2010/main" val="177667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61" y="592650"/>
            <a:ext cx="8596668" cy="1320800"/>
          </a:xfrm>
        </p:spPr>
        <p:txBody>
          <a:bodyPr/>
          <a:lstStyle/>
          <a:p>
            <a:r>
              <a:rPr lang="en-US" dirty="0" smtClean="0"/>
              <a:t>Curriculum Map and Overview</a:t>
            </a:r>
            <a:endParaRPr lang="en-US" dirty="0"/>
          </a:p>
        </p:txBody>
      </p:sp>
      <p:pic>
        <p:nvPicPr>
          <p:cNvPr id="5" name="Content Placeholder 4"/>
          <p:cNvPicPr>
            <a:picLocks noGrp="1" noChangeAspect="1"/>
          </p:cNvPicPr>
          <p:nvPr>
            <p:ph idx="1"/>
          </p:nvPr>
        </p:nvPicPr>
        <p:blipFill>
          <a:blip r:embed="rId3"/>
          <a:stretch>
            <a:fillRect/>
          </a:stretch>
        </p:blipFill>
        <p:spPr>
          <a:xfrm>
            <a:off x="299129" y="1128332"/>
            <a:ext cx="6719856" cy="4818671"/>
          </a:xfrm>
          <a:prstGeom prst="rect">
            <a:avLst/>
          </a:prstGeom>
        </p:spPr>
      </p:pic>
      <p:sp>
        <p:nvSpPr>
          <p:cNvPr id="4" name="Rectangle 3"/>
          <p:cNvSpPr/>
          <p:nvPr/>
        </p:nvSpPr>
        <p:spPr>
          <a:xfrm>
            <a:off x="464772" y="6135011"/>
            <a:ext cx="12708938" cy="646331"/>
          </a:xfrm>
          <a:prstGeom prst="rect">
            <a:avLst/>
          </a:prstGeom>
        </p:spPr>
        <p:txBody>
          <a:bodyPr wrap="square">
            <a:spAutoFit/>
          </a:bodyPr>
          <a:lstStyle/>
          <a:p>
            <a:r>
              <a:rPr lang="en-US" dirty="0" smtClean="0"/>
              <a:t>Interactive version- </a:t>
            </a:r>
            <a:r>
              <a:rPr lang="en-US" dirty="0" smtClean="0">
                <a:hlinkClick r:id="rId4"/>
              </a:rPr>
              <a:t>http</a:t>
            </a:r>
            <a:r>
              <a:rPr lang="en-US" dirty="0">
                <a:hlinkClick r:id="rId4"/>
              </a:rPr>
              <a:t>://commoncore.org/maps/math</a:t>
            </a:r>
            <a:r>
              <a:rPr lang="en-US" dirty="0" smtClean="0">
                <a:hlinkClick r:id="rId4"/>
              </a:rPr>
              <a:t>/</a:t>
            </a:r>
            <a:r>
              <a:rPr lang="en-US" dirty="0" smtClean="0"/>
              <a:t>  </a:t>
            </a:r>
          </a:p>
          <a:p>
            <a:r>
              <a:rPr lang="en-US" dirty="0" smtClean="0"/>
              <a:t>NYS Test </a:t>
            </a:r>
            <a:r>
              <a:rPr lang="en-US" dirty="0"/>
              <a:t>Guides </a:t>
            </a:r>
            <a:r>
              <a:rPr lang="en-US" dirty="0">
                <a:hlinkClick r:id="rId5"/>
              </a:rPr>
              <a:t>https://www.engageny.org/resource/test-guides-for-english-language-arts-and-mathematics</a:t>
            </a:r>
            <a:endParaRPr lang="en-US" dirty="0"/>
          </a:p>
        </p:txBody>
      </p:sp>
      <p:pic>
        <p:nvPicPr>
          <p:cNvPr id="3" name="Picture 2"/>
          <p:cNvPicPr>
            <a:picLocks noChangeAspect="1"/>
          </p:cNvPicPr>
          <p:nvPr/>
        </p:nvPicPr>
        <p:blipFill>
          <a:blip r:embed="rId6"/>
          <a:stretch>
            <a:fillRect/>
          </a:stretch>
        </p:blipFill>
        <p:spPr>
          <a:xfrm>
            <a:off x="6613071" y="2000640"/>
            <a:ext cx="5578929" cy="1722274"/>
          </a:xfrm>
          <a:prstGeom prst="rect">
            <a:avLst/>
          </a:prstGeom>
        </p:spPr>
      </p:pic>
    </p:spTree>
    <p:extLst>
      <p:ext uri="{BB962C8B-B14F-4D97-AF65-F5344CB8AC3E}">
        <p14:creationId xmlns:p14="http://schemas.microsoft.com/office/powerpoint/2010/main" val="1970972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Beyond the Map</a:t>
            </a:r>
            <a:endParaRPr lang="en-US" dirty="0"/>
          </a:p>
        </p:txBody>
      </p:sp>
      <p:pic>
        <p:nvPicPr>
          <p:cNvPr id="4" name="Picture 3"/>
          <p:cNvPicPr>
            <a:picLocks noChangeAspect="1"/>
          </p:cNvPicPr>
          <p:nvPr/>
        </p:nvPicPr>
        <p:blipFill>
          <a:blip r:embed="rId3"/>
          <a:stretch>
            <a:fillRect/>
          </a:stretch>
        </p:blipFill>
        <p:spPr>
          <a:xfrm>
            <a:off x="822989" y="1523865"/>
            <a:ext cx="8305358" cy="5295431"/>
          </a:xfrm>
          <a:prstGeom prst="rect">
            <a:avLst/>
          </a:prstGeom>
        </p:spPr>
      </p:pic>
      <p:grpSp>
        <p:nvGrpSpPr>
          <p:cNvPr id="9" name="Group 8"/>
          <p:cNvGrpSpPr/>
          <p:nvPr/>
        </p:nvGrpSpPr>
        <p:grpSpPr>
          <a:xfrm>
            <a:off x="4459701" y="158071"/>
            <a:ext cx="7268458" cy="4591050"/>
            <a:chOff x="4764501" y="206197"/>
            <a:chExt cx="7268458" cy="4591050"/>
          </a:xfrm>
        </p:grpSpPr>
        <p:pic>
          <p:nvPicPr>
            <p:cNvPr id="6" name="Picture 5"/>
            <p:cNvPicPr>
              <a:picLocks noChangeAspect="1"/>
            </p:cNvPicPr>
            <p:nvPr/>
          </p:nvPicPr>
          <p:blipFill>
            <a:blip r:embed="rId4"/>
            <a:stretch>
              <a:fillRect/>
            </a:stretch>
          </p:blipFill>
          <p:spPr>
            <a:xfrm>
              <a:off x="8118184" y="206197"/>
              <a:ext cx="3914775" cy="4591050"/>
            </a:xfrm>
            <a:prstGeom prst="rect">
              <a:avLst/>
            </a:prstGeom>
          </p:spPr>
        </p:pic>
        <p:sp>
          <p:nvSpPr>
            <p:cNvPr id="7" name="Rounded Rectangle 6"/>
            <p:cNvSpPr/>
            <p:nvPr/>
          </p:nvSpPr>
          <p:spPr>
            <a:xfrm>
              <a:off x="8216721" y="609600"/>
              <a:ext cx="3657600" cy="510862"/>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9245424">
              <a:off x="4764501" y="2215368"/>
              <a:ext cx="3866112" cy="236867"/>
            </a:xfrm>
            <a:prstGeom prst="lef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549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nodeType="click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1+ppt_w/2"/>
                                          </p:val>
                                        </p:tav>
                                      </p:tavLst>
                                    </p:anim>
                                    <p:anim calcmode="lin" valueType="num">
                                      <p:cBhvr additive="base">
                                        <p:cTn id="11" dur="500"/>
                                        <p:tgtEl>
                                          <p:spTgt spid="9"/>
                                        </p:tgtEl>
                                        <p:attrNameLst>
                                          <p:attrName>ppt_y</p:attrName>
                                        </p:attrNameLst>
                                      </p:cBhvr>
                                      <p:tavLst>
                                        <p:tav tm="0">
                                          <p:val>
                                            <p:strVal val="ppt_y"/>
                                          </p:val>
                                        </p:tav>
                                        <p:tav tm="100000">
                                          <p:val>
                                            <p:strVal val="ppt_y"/>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Beyond the Map</a:t>
            </a:r>
            <a:endParaRPr lang="en-US" dirty="0"/>
          </a:p>
        </p:txBody>
      </p:sp>
      <p:pic>
        <p:nvPicPr>
          <p:cNvPr id="4" name="Picture 3"/>
          <p:cNvPicPr>
            <a:picLocks noChangeAspect="1"/>
          </p:cNvPicPr>
          <p:nvPr/>
        </p:nvPicPr>
        <p:blipFill rotWithShape="1">
          <a:blip r:embed="rId3"/>
          <a:srcRect b="20377"/>
          <a:stretch/>
        </p:blipFill>
        <p:spPr>
          <a:xfrm>
            <a:off x="288257" y="1270001"/>
            <a:ext cx="8305358" cy="4216400"/>
          </a:xfrm>
          <a:prstGeom prst="rect">
            <a:avLst/>
          </a:prstGeom>
        </p:spPr>
      </p:pic>
      <p:grpSp>
        <p:nvGrpSpPr>
          <p:cNvPr id="11" name="Group 10"/>
          <p:cNvGrpSpPr/>
          <p:nvPr/>
        </p:nvGrpSpPr>
        <p:grpSpPr>
          <a:xfrm>
            <a:off x="6570603" y="-400397"/>
            <a:ext cx="5320013" cy="3997839"/>
            <a:chOff x="6570603" y="-400397"/>
            <a:chExt cx="5320013" cy="3997839"/>
          </a:xfrm>
        </p:grpSpPr>
        <p:pic>
          <p:nvPicPr>
            <p:cNvPr id="5" name="Picture 4"/>
            <p:cNvPicPr>
              <a:picLocks noChangeAspect="1"/>
            </p:cNvPicPr>
            <p:nvPr/>
          </p:nvPicPr>
          <p:blipFill>
            <a:blip r:embed="rId4"/>
            <a:stretch>
              <a:fillRect/>
            </a:stretch>
          </p:blipFill>
          <p:spPr>
            <a:xfrm>
              <a:off x="8482985" y="263357"/>
              <a:ext cx="3407631" cy="3334085"/>
            </a:xfrm>
            <a:prstGeom prst="rect">
              <a:avLst/>
            </a:prstGeom>
          </p:spPr>
        </p:pic>
        <p:sp>
          <p:nvSpPr>
            <p:cNvPr id="10" name="Curved Right Arrow 9"/>
            <p:cNvSpPr/>
            <p:nvPr/>
          </p:nvSpPr>
          <p:spPr>
            <a:xfrm rot="2135007">
              <a:off x="6570603" y="-400397"/>
              <a:ext cx="1315453" cy="33407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Rectangle 11"/>
          <p:cNvSpPr/>
          <p:nvPr/>
        </p:nvSpPr>
        <p:spPr>
          <a:xfrm>
            <a:off x="332429" y="6265167"/>
            <a:ext cx="10263382" cy="369332"/>
          </a:xfrm>
          <a:prstGeom prst="rect">
            <a:avLst/>
          </a:prstGeom>
        </p:spPr>
        <p:txBody>
          <a:bodyPr wrap="square">
            <a:spAutoFit/>
          </a:bodyPr>
          <a:lstStyle/>
          <a:p>
            <a:r>
              <a:rPr lang="en-US" dirty="0" smtClean="0">
                <a:hlinkClick r:id="rId5"/>
              </a:rPr>
              <a:t>http</a:t>
            </a:r>
            <a:r>
              <a:rPr lang="en-US" dirty="0">
                <a:hlinkClick r:id="rId5"/>
              </a:rPr>
              <a:t>://parcconline.org/sites/parcc/files/PARCCMCFMathematicsNovember2012V3_FINAL_0.pdf</a:t>
            </a:r>
            <a:endParaRPr lang="en-US" dirty="0"/>
          </a:p>
        </p:txBody>
      </p:sp>
      <p:sp>
        <p:nvSpPr>
          <p:cNvPr id="13" name="Rectangle 12"/>
          <p:cNvSpPr/>
          <p:nvPr/>
        </p:nvSpPr>
        <p:spPr>
          <a:xfrm>
            <a:off x="332429" y="5783451"/>
            <a:ext cx="10953192" cy="369332"/>
          </a:xfrm>
          <a:prstGeom prst="rect">
            <a:avLst/>
          </a:prstGeom>
        </p:spPr>
        <p:txBody>
          <a:bodyPr wrap="square">
            <a:spAutoFit/>
          </a:bodyPr>
          <a:lstStyle/>
          <a:p>
            <a:r>
              <a:rPr lang="en-US" dirty="0">
                <a:hlinkClick r:id="rId6"/>
              </a:rPr>
              <a:t>http://parcconline.org/sites/parcc/files/PARCCSampleItems_MATH-Literacy_Grade5ItemsFinal.pdf</a:t>
            </a:r>
            <a:endParaRPr lang="en-US" dirty="0"/>
          </a:p>
        </p:txBody>
      </p:sp>
    </p:spTree>
    <p:extLst>
      <p:ext uri="{BB962C8B-B14F-4D97-AF65-F5344CB8AC3E}">
        <p14:creationId xmlns:p14="http://schemas.microsoft.com/office/powerpoint/2010/main" val="215809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Beyond the Map</a:t>
            </a:r>
            <a:endParaRPr lang="en-US" dirty="0"/>
          </a:p>
        </p:txBody>
      </p:sp>
      <p:pic>
        <p:nvPicPr>
          <p:cNvPr id="4" name="Picture 3"/>
          <p:cNvPicPr>
            <a:picLocks noChangeAspect="1"/>
          </p:cNvPicPr>
          <p:nvPr/>
        </p:nvPicPr>
        <p:blipFill>
          <a:blip r:embed="rId3"/>
          <a:stretch>
            <a:fillRect/>
          </a:stretch>
        </p:blipFill>
        <p:spPr>
          <a:xfrm>
            <a:off x="288257" y="1270000"/>
            <a:ext cx="8305358" cy="5295431"/>
          </a:xfrm>
          <a:prstGeom prst="rect">
            <a:avLst/>
          </a:prstGeom>
        </p:spPr>
      </p:pic>
      <p:grpSp>
        <p:nvGrpSpPr>
          <p:cNvPr id="8" name="Group 7"/>
          <p:cNvGrpSpPr/>
          <p:nvPr/>
        </p:nvGrpSpPr>
        <p:grpSpPr>
          <a:xfrm>
            <a:off x="-26860" y="2746640"/>
            <a:ext cx="12192000" cy="4111360"/>
            <a:chOff x="-26860" y="2746640"/>
            <a:chExt cx="12192000" cy="2755802"/>
          </a:xfrm>
        </p:grpSpPr>
        <p:sp>
          <p:nvSpPr>
            <p:cNvPr id="7" name="Rectangle 6"/>
            <p:cNvSpPr/>
            <p:nvPr/>
          </p:nvSpPr>
          <p:spPr>
            <a:xfrm>
              <a:off x="-26860" y="2746640"/>
              <a:ext cx="12192000" cy="2755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288256" y="3329677"/>
              <a:ext cx="11484643" cy="1313286"/>
            </a:xfrm>
            <a:prstGeom prst="rect">
              <a:avLst/>
            </a:prstGeom>
          </p:spPr>
        </p:pic>
      </p:grpSp>
    </p:spTree>
    <p:extLst>
      <p:ext uri="{BB962C8B-B14F-4D97-AF65-F5344CB8AC3E}">
        <p14:creationId xmlns:p14="http://schemas.microsoft.com/office/powerpoint/2010/main" val="116052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b="38960"/>
          <a:stretch/>
        </p:blipFill>
        <p:spPr>
          <a:xfrm>
            <a:off x="114300" y="1518557"/>
            <a:ext cx="11363233" cy="3804557"/>
          </a:xfrm>
          <a:prstGeom prst="rect">
            <a:avLst/>
          </a:prstGeom>
        </p:spPr>
      </p:pic>
      <p:pic>
        <p:nvPicPr>
          <p:cNvPr id="5" name="Picture 4"/>
          <p:cNvPicPr>
            <a:picLocks noChangeAspect="1"/>
          </p:cNvPicPr>
          <p:nvPr/>
        </p:nvPicPr>
        <p:blipFill>
          <a:blip r:embed="rId4"/>
          <a:stretch>
            <a:fillRect/>
          </a:stretch>
        </p:blipFill>
        <p:spPr>
          <a:xfrm>
            <a:off x="677334" y="6041362"/>
            <a:ext cx="6805317" cy="816638"/>
          </a:xfrm>
          <a:prstGeom prst="rect">
            <a:avLst/>
          </a:prstGeom>
        </p:spPr>
      </p:pic>
      <p:sp>
        <p:nvSpPr>
          <p:cNvPr id="6" name="Title 1"/>
          <p:cNvSpPr>
            <a:spLocks noGrp="1"/>
          </p:cNvSpPr>
          <p:nvPr>
            <p:ph type="title"/>
          </p:nvPr>
        </p:nvSpPr>
        <p:spPr>
          <a:xfrm>
            <a:off x="367091" y="197757"/>
            <a:ext cx="8596668" cy="1320800"/>
          </a:xfrm>
        </p:spPr>
        <p:txBody>
          <a:bodyPr/>
          <a:lstStyle/>
          <a:p>
            <a:r>
              <a:rPr lang="en-US" dirty="0" smtClean="0"/>
              <a:t>Going Beyond the Map</a:t>
            </a:r>
            <a:endParaRPr lang="en-US" dirty="0"/>
          </a:p>
        </p:txBody>
      </p:sp>
    </p:spTree>
    <p:extLst>
      <p:ext uri="{BB962C8B-B14F-4D97-AF65-F5344CB8AC3E}">
        <p14:creationId xmlns:p14="http://schemas.microsoft.com/office/powerpoint/2010/main" val="1541571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Curriculum Map</a:t>
            </a:r>
            <a:endParaRPr lang="en-US" dirty="0"/>
          </a:p>
        </p:txBody>
      </p:sp>
      <p:pic>
        <p:nvPicPr>
          <p:cNvPr id="4" name="Picture 3"/>
          <p:cNvPicPr>
            <a:picLocks noChangeAspect="1"/>
          </p:cNvPicPr>
          <p:nvPr/>
        </p:nvPicPr>
        <p:blipFill>
          <a:blip r:embed="rId2"/>
          <a:stretch>
            <a:fillRect/>
          </a:stretch>
        </p:blipFill>
        <p:spPr>
          <a:xfrm>
            <a:off x="6367212" y="1885809"/>
            <a:ext cx="5361232" cy="3576383"/>
          </a:xfrm>
          <a:prstGeom prst="rect">
            <a:avLst/>
          </a:prstGeom>
          <a:ln>
            <a:solidFill>
              <a:schemeClr val="tx1"/>
            </a:solidFill>
          </a:ln>
        </p:spPr>
      </p:pic>
      <p:pic>
        <p:nvPicPr>
          <p:cNvPr id="5" name="Picture 4"/>
          <p:cNvPicPr>
            <a:picLocks noChangeAspect="1"/>
          </p:cNvPicPr>
          <p:nvPr/>
        </p:nvPicPr>
        <p:blipFill>
          <a:blip r:embed="rId3"/>
          <a:stretch>
            <a:fillRect/>
          </a:stretch>
        </p:blipFill>
        <p:spPr>
          <a:xfrm rot="21131631">
            <a:off x="305617" y="1776886"/>
            <a:ext cx="1962521" cy="2688002"/>
          </a:xfrm>
          <a:prstGeom prst="rect">
            <a:avLst/>
          </a:prstGeom>
          <a:ln>
            <a:solidFill>
              <a:schemeClr val="tx1"/>
            </a:solidFill>
          </a:ln>
        </p:spPr>
      </p:pic>
      <p:pic>
        <p:nvPicPr>
          <p:cNvPr id="6" name="Picture 5"/>
          <p:cNvPicPr>
            <a:picLocks noChangeAspect="1"/>
          </p:cNvPicPr>
          <p:nvPr/>
        </p:nvPicPr>
        <p:blipFill>
          <a:blip r:embed="rId4"/>
          <a:stretch>
            <a:fillRect/>
          </a:stretch>
        </p:blipFill>
        <p:spPr>
          <a:xfrm rot="21139822">
            <a:off x="1459494" y="4435129"/>
            <a:ext cx="2008659" cy="2299116"/>
          </a:xfrm>
          <a:prstGeom prst="rect">
            <a:avLst/>
          </a:prstGeom>
          <a:ln>
            <a:solidFill>
              <a:schemeClr val="tx1"/>
            </a:solidFill>
          </a:ln>
        </p:spPr>
      </p:pic>
      <p:pic>
        <p:nvPicPr>
          <p:cNvPr id="7" name="Picture 6"/>
          <p:cNvPicPr>
            <a:picLocks noChangeAspect="1"/>
          </p:cNvPicPr>
          <p:nvPr/>
        </p:nvPicPr>
        <p:blipFill>
          <a:blip r:embed="rId5"/>
          <a:stretch>
            <a:fillRect/>
          </a:stretch>
        </p:blipFill>
        <p:spPr>
          <a:xfrm rot="457948">
            <a:off x="2890614" y="1963479"/>
            <a:ext cx="2044311" cy="2589150"/>
          </a:xfrm>
          <a:prstGeom prst="rect">
            <a:avLst/>
          </a:prstGeom>
          <a:ln>
            <a:solidFill>
              <a:schemeClr val="tx1"/>
            </a:solidFill>
          </a:ln>
        </p:spPr>
      </p:pic>
      <p:sp>
        <p:nvSpPr>
          <p:cNvPr id="8" name="Right Arrow 7"/>
          <p:cNvSpPr/>
          <p:nvPr/>
        </p:nvSpPr>
        <p:spPr>
          <a:xfrm>
            <a:off x="5097813" y="4196443"/>
            <a:ext cx="1074387" cy="849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043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91886"/>
            <a:ext cx="12192000" cy="6245677"/>
            <a:chOff x="0" y="391886"/>
            <a:chExt cx="12192000" cy="6245677"/>
          </a:xfrm>
        </p:grpSpPr>
        <p:sp>
          <p:nvSpPr>
            <p:cNvPr id="8" name="Left-Right Arrow 7"/>
            <p:cNvSpPr/>
            <p:nvPr/>
          </p:nvSpPr>
          <p:spPr>
            <a:xfrm>
              <a:off x="0" y="391886"/>
              <a:ext cx="12192000" cy="6245677"/>
            </a:xfrm>
            <a:prstGeom prst="lef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926286" y="3191558"/>
              <a:ext cx="3265714" cy="646331"/>
            </a:xfrm>
            <a:prstGeom prst="rect">
              <a:avLst/>
            </a:prstGeom>
            <a:noFill/>
          </p:spPr>
          <p:txBody>
            <a:bodyPr wrap="square" rtlCol="0">
              <a:spAutoFit/>
            </a:bodyPr>
            <a:lstStyle/>
            <a:p>
              <a:pPr algn="ctr"/>
              <a:r>
                <a:rPr lang="en-US" sz="3600" dirty="0" smtClean="0">
                  <a:solidFill>
                    <a:schemeClr val="bg1"/>
                  </a:solidFill>
                </a:rPr>
                <a:t>Curriculum</a:t>
              </a:r>
              <a:r>
                <a:rPr lang="en-US" dirty="0" smtClean="0">
                  <a:solidFill>
                    <a:schemeClr val="bg1"/>
                  </a:solidFill>
                </a:rPr>
                <a:t> </a:t>
              </a:r>
              <a:endParaRPr lang="en-US" dirty="0">
                <a:solidFill>
                  <a:schemeClr val="bg1"/>
                </a:solidFill>
              </a:endParaRPr>
            </a:p>
          </p:txBody>
        </p:sp>
      </p:grpSp>
      <p:grpSp>
        <p:nvGrpSpPr>
          <p:cNvPr id="3" name="Group 2"/>
          <p:cNvGrpSpPr/>
          <p:nvPr/>
        </p:nvGrpSpPr>
        <p:grpSpPr>
          <a:xfrm>
            <a:off x="3026228" y="913722"/>
            <a:ext cx="6139543" cy="4555671"/>
            <a:chOff x="2881992" y="1028700"/>
            <a:chExt cx="6139543" cy="4555671"/>
          </a:xfrm>
        </p:grpSpPr>
        <p:sp>
          <p:nvSpPr>
            <p:cNvPr id="4" name="Oval 3"/>
            <p:cNvSpPr/>
            <p:nvPr/>
          </p:nvSpPr>
          <p:spPr>
            <a:xfrm>
              <a:off x="2881992" y="1028700"/>
              <a:ext cx="6139543" cy="45556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486149" y="2008412"/>
              <a:ext cx="3265714" cy="923330"/>
            </a:xfrm>
            <a:prstGeom prst="rect">
              <a:avLst/>
            </a:prstGeom>
            <a:noFill/>
          </p:spPr>
          <p:txBody>
            <a:bodyPr wrap="square" rtlCol="0">
              <a:spAutoFit/>
            </a:bodyPr>
            <a:lstStyle/>
            <a:p>
              <a:pPr algn="ctr"/>
              <a:r>
                <a:rPr lang="en-US" dirty="0" smtClean="0"/>
                <a:t>Grade Level Standards- What all students need to know and be able to do. </a:t>
              </a:r>
              <a:endParaRPr lang="en-US" dirty="0"/>
            </a:p>
          </p:txBody>
        </p:sp>
      </p:grpSp>
      <p:sp>
        <p:nvSpPr>
          <p:cNvPr id="5" name="Oval 4"/>
          <p:cNvSpPr/>
          <p:nvPr/>
        </p:nvSpPr>
        <p:spPr>
          <a:xfrm>
            <a:off x="5211534" y="2788484"/>
            <a:ext cx="3080658" cy="238397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we are able to assess through a standardized test. </a:t>
            </a:r>
            <a:endParaRPr lang="en-US" dirty="0"/>
          </a:p>
        </p:txBody>
      </p:sp>
    </p:spTree>
    <p:extLst>
      <p:ext uri="{BB962C8B-B14F-4D97-AF65-F5344CB8AC3E}">
        <p14:creationId xmlns:p14="http://schemas.microsoft.com/office/powerpoint/2010/main" val="295635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Textbook</a:t>
            </a:r>
            <a:endParaRPr lang="en-US" dirty="0"/>
          </a:p>
        </p:txBody>
      </p:sp>
      <p:sp>
        <p:nvSpPr>
          <p:cNvPr id="3" name="Content Placeholder 2"/>
          <p:cNvSpPr>
            <a:spLocks noGrp="1"/>
          </p:cNvSpPr>
          <p:nvPr>
            <p:ph idx="1"/>
          </p:nvPr>
        </p:nvSpPr>
        <p:spPr/>
        <p:txBody>
          <a:bodyPr>
            <a:normAutofit/>
          </a:bodyPr>
          <a:lstStyle/>
          <a:p>
            <a:r>
              <a:rPr lang="en-US" sz="2800" dirty="0" smtClean="0"/>
              <a:t>What do you think when you hear the word “textbook?” </a:t>
            </a:r>
          </a:p>
          <a:p>
            <a:endParaRPr lang="en-US" sz="2800" dirty="0" smtClean="0"/>
          </a:p>
          <a:p>
            <a:r>
              <a:rPr lang="en-US" sz="2800" dirty="0" smtClean="0"/>
              <a:t>What has your relationship with textbooks been like over the years. </a:t>
            </a:r>
            <a:endParaRPr lang="en-US" sz="2800" dirty="0"/>
          </a:p>
        </p:txBody>
      </p:sp>
    </p:spTree>
    <p:extLst>
      <p:ext uri="{BB962C8B-B14F-4D97-AF65-F5344CB8AC3E}">
        <p14:creationId xmlns:p14="http://schemas.microsoft.com/office/powerpoint/2010/main" val="2190667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82385" y="261257"/>
            <a:ext cx="8720737" cy="6335486"/>
          </a:xfrm>
          <a:prstGeom prst="rect">
            <a:avLst/>
          </a:prstGeom>
          <a:ln>
            <a:solidFill>
              <a:schemeClr val="tx1"/>
            </a:solidFill>
          </a:ln>
        </p:spPr>
      </p:pic>
    </p:spTree>
    <p:extLst>
      <p:ext uri="{BB962C8B-B14F-4D97-AF65-F5344CB8AC3E}">
        <p14:creationId xmlns:p14="http://schemas.microsoft.com/office/powerpoint/2010/main" val="732683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Structure</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21</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4612552"/>
              </p:ext>
            </p:extLst>
          </p:nvPr>
        </p:nvGraphicFramePr>
        <p:xfrm>
          <a:off x="609600" y="1913473"/>
          <a:ext cx="7977749" cy="3360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660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2643" y="533919"/>
            <a:ext cx="10972800" cy="8243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Progressions Documents</a:t>
            </a:r>
            <a:endParaRPr lang="en-US" dirty="0"/>
          </a:p>
        </p:txBody>
      </p:sp>
      <p:sp>
        <p:nvSpPr>
          <p:cNvPr id="5" name="Rectangle 4"/>
          <p:cNvSpPr/>
          <p:nvPr/>
        </p:nvSpPr>
        <p:spPr>
          <a:xfrm>
            <a:off x="729343" y="1549374"/>
            <a:ext cx="6308271" cy="3046988"/>
          </a:xfrm>
          <a:prstGeom prst="rect">
            <a:avLst/>
          </a:prstGeom>
        </p:spPr>
        <p:txBody>
          <a:bodyPr wrap="square">
            <a:spAutoFit/>
          </a:bodyPr>
          <a:lstStyle/>
          <a:p>
            <a:r>
              <a:rPr lang="en-US" sz="2400" dirty="0" smtClean="0"/>
              <a:t>“…explain </a:t>
            </a:r>
            <a:r>
              <a:rPr lang="en-US" sz="2400" dirty="0"/>
              <a:t>why standards are sequenced the way they are, point out cognitive difficulties and pedagogical solutions, and give more detail on particularly knotty areas of the mathematics. This would be useful in teacher preparation and professional development, organizing curriculum, and writing textbooks</a:t>
            </a:r>
            <a:r>
              <a:rPr lang="en-US" sz="2400" dirty="0" smtClean="0"/>
              <a:t>.” </a:t>
            </a:r>
            <a:endParaRPr lang="en-US" sz="2400" dirty="0"/>
          </a:p>
        </p:txBody>
      </p:sp>
      <p:sp>
        <p:nvSpPr>
          <p:cNvPr id="6" name="Rectangle 5"/>
          <p:cNvSpPr/>
          <p:nvPr/>
        </p:nvSpPr>
        <p:spPr>
          <a:xfrm>
            <a:off x="2737418" y="6314106"/>
            <a:ext cx="4774064" cy="369332"/>
          </a:xfrm>
          <a:prstGeom prst="rect">
            <a:avLst/>
          </a:prstGeom>
        </p:spPr>
        <p:txBody>
          <a:bodyPr wrap="none">
            <a:spAutoFit/>
          </a:bodyPr>
          <a:lstStyle/>
          <a:p>
            <a:r>
              <a:rPr lang="en-US" dirty="0">
                <a:hlinkClick r:id="rId2"/>
              </a:rPr>
              <a:t>http://ime.math.arizona.edu/progressions/</a:t>
            </a:r>
            <a:endParaRPr lang="en-US" dirty="0"/>
          </a:p>
        </p:txBody>
      </p:sp>
      <p:pic>
        <p:nvPicPr>
          <p:cNvPr id="2" name="Picture 1"/>
          <p:cNvPicPr>
            <a:picLocks noChangeAspect="1"/>
          </p:cNvPicPr>
          <p:nvPr/>
        </p:nvPicPr>
        <p:blipFill>
          <a:blip r:embed="rId3"/>
          <a:stretch>
            <a:fillRect/>
          </a:stretch>
        </p:blipFill>
        <p:spPr>
          <a:xfrm>
            <a:off x="7281182" y="533919"/>
            <a:ext cx="4552950" cy="5191125"/>
          </a:xfrm>
          <a:prstGeom prst="rect">
            <a:avLst/>
          </a:prstGeom>
          <a:ln>
            <a:solidFill>
              <a:schemeClr val="tx1"/>
            </a:solidFill>
          </a:ln>
        </p:spPr>
      </p:pic>
    </p:spTree>
    <p:extLst>
      <p:ext uri="{BB962C8B-B14F-4D97-AF65-F5344CB8AC3E}">
        <p14:creationId xmlns:p14="http://schemas.microsoft.com/office/powerpoint/2010/main" val="929808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Narrative</a:t>
            </a:r>
            <a:endParaRPr lang="en-US" dirty="0"/>
          </a:p>
        </p:txBody>
      </p:sp>
      <p:sp>
        <p:nvSpPr>
          <p:cNvPr id="3" name="Content Placeholder 2"/>
          <p:cNvSpPr>
            <a:spLocks noGrp="1"/>
          </p:cNvSpPr>
          <p:nvPr>
            <p:ph idx="1"/>
          </p:nvPr>
        </p:nvSpPr>
        <p:spPr>
          <a:xfrm>
            <a:off x="677334" y="2160589"/>
            <a:ext cx="5641823" cy="3880773"/>
          </a:xfrm>
        </p:spPr>
        <p:txBody>
          <a:bodyPr>
            <a:normAutofit/>
          </a:bodyPr>
          <a:lstStyle/>
          <a:p>
            <a:r>
              <a:rPr lang="en-US" sz="2800" dirty="0" smtClean="0"/>
              <a:t>Explains the sequence outlined on the title page. </a:t>
            </a:r>
          </a:p>
          <a:p>
            <a:endParaRPr lang="en-US" sz="2800" dirty="0" smtClean="0"/>
          </a:p>
          <a:p>
            <a:r>
              <a:rPr lang="en-US" sz="2800" dirty="0" smtClean="0"/>
              <a:t>Helps you see where we’ve been and where we’re going.  </a:t>
            </a:r>
            <a:endParaRPr lang="en-US" sz="2800" dirty="0"/>
          </a:p>
        </p:txBody>
      </p:sp>
      <p:pic>
        <p:nvPicPr>
          <p:cNvPr id="4" name="Picture 3"/>
          <p:cNvPicPr>
            <a:picLocks noChangeAspect="1"/>
          </p:cNvPicPr>
          <p:nvPr/>
        </p:nvPicPr>
        <p:blipFill>
          <a:blip r:embed="rId2"/>
          <a:stretch>
            <a:fillRect/>
          </a:stretch>
        </p:blipFill>
        <p:spPr>
          <a:xfrm>
            <a:off x="6461568" y="315686"/>
            <a:ext cx="4558393" cy="6327484"/>
          </a:xfrm>
          <a:prstGeom prst="rect">
            <a:avLst/>
          </a:prstGeom>
          <a:ln>
            <a:solidFill>
              <a:schemeClr val="tx1"/>
            </a:solidFill>
          </a:ln>
        </p:spPr>
      </p:pic>
    </p:spTree>
    <p:extLst>
      <p:ext uri="{BB962C8B-B14F-4D97-AF65-F5344CB8AC3E}">
        <p14:creationId xmlns:p14="http://schemas.microsoft.com/office/powerpoint/2010/main" val="2954499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81" y="32275"/>
            <a:ext cx="8596668" cy="1320800"/>
          </a:xfrm>
        </p:spPr>
        <p:txBody>
          <a:bodyPr/>
          <a:lstStyle/>
          <a:p>
            <a:r>
              <a:rPr lang="en-US" dirty="0" smtClean="0"/>
              <a:t>This seems strange… </a:t>
            </a:r>
            <a:endParaRPr lang="en-US" dirty="0"/>
          </a:p>
        </p:txBody>
      </p:sp>
      <p:pic>
        <p:nvPicPr>
          <p:cNvPr id="4" name="Content Placeholder 3"/>
          <p:cNvPicPr>
            <a:picLocks noGrp="1" noChangeAspect="1"/>
          </p:cNvPicPr>
          <p:nvPr>
            <p:ph idx="1"/>
          </p:nvPr>
        </p:nvPicPr>
        <p:blipFill>
          <a:blip r:embed="rId2"/>
          <a:stretch>
            <a:fillRect/>
          </a:stretch>
        </p:blipFill>
        <p:spPr>
          <a:xfrm>
            <a:off x="870049" y="2641466"/>
            <a:ext cx="4254401" cy="3741823"/>
          </a:xfrm>
          <a:prstGeom prst="rect">
            <a:avLst/>
          </a:prstGeom>
        </p:spPr>
      </p:pic>
      <p:pic>
        <p:nvPicPr>
          <p:cNvPr id="5" name="Picture 4"/>
          <p:cNvPicPr>
            <a:picLocks noChangeAspect="1"/>
          </p:cNvPicPr>
          <p:nvPr/>
        </p:nvPicPr>
        <p:blipFill rotWithShape="1">
          <a:blip r:embed="rId3"/>
          <a:srcRect t="3221"/>
          <a:stretch/>
        </p:blipFill>
        <p:spPr>
          <a:xfrm>
            <a:off x="5124450" y="3402425"/>
            <a:ext cx="6124575" cy="1474901"/>
          </a:xfrm>
          <a:prstGeom prst="rect">
            <a:avLst/>
          </a:prstGeom>
        </p:spPr>
      </p:pic>
      <p:sp>
        <p:nvSpPr>
          <p:cNvPr id="7" name="Rectangle 6"/>
          <p:cNvSpPr/>
          <p:nvPr/>
        </p:nvSpPr>
        <p:spPr>
          <a:xfrm>
            <a:off x="2737418" y="6314106"/>
            <a:ext cx="4774064" cy="369332"/>
          </a:xfrm>
          <a:prstGeom prst="rect">
            <a:avLst/>
          </a:prstGeom>
        </p:spPr>
        <p:txBody>
          <a:bodyPr wrap="none">
            <a:spAutoFit/>
          </a:bodyPr>
          <a:lstStyle/>
          <a:p>
            <a:r>
              <a:rPr lang="en-US" dirty="0">
                <a:hlinkClick r:id="rId4"/>
              </a:rPr>
              <a:t>http://ime.math.arizona.edu/progressions/</a:t>
            </a:r>
            <a:endParaRPr lang="en-US" dirty="0"/>
          </a:p>
        </p:txBody>
      </p:sp>
      <p:pic>
        <p:nvPicPr>
          <p:cNvPr id="9" name="Picture 8"/>
          <p:cNvPicPr>
            <a:picLocks noChangeAspect="1"/>
          </p:cNvPicPr>
          <p:nvPr/>
        </p:nvPicPr>
        <p:blipFill>
          <a:blip r:embed="rId5"/>
          <a:stretch>
            <a:fillRect/>
          </a:stretch>
        </p:blipFill>
        <p:spPr>
          <a:xfrm>
            <a:off x="870049" y="869816"/>
            <a:ext cx="10039350" cy="1771650"/>
          </a:xfrm>
          <a:prstGeom prst="rect">
            <a:avLst/>
          </a:prstGeom>
        </p:spPr>
      </p:pic>
    </p:spTree>
    <p:extLst>
      <p:ext uri="{BB962C8B-B14F-4D97-AF65-F5344CB8AC3E}">
        <p14:creationId xmlns:p14="http://schemas.microsoft.com/office/powerpoint/2010/main" val="318807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Structure</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25</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49524329"/>
              </p:ext>
            </p:extLst>
          </p:nvPr>
        </p:nvGraphicFramePr>
        <p:xfrm>
          <a:off x="609600" y="1917935"/>
          <a:ext cx="7977749" cy="3360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09600" y="5550568"/>
            <a:ext cx="7924800" cy="369332"/>
          </a:xfrm>
          <a:prstGeom prst="rect">
            <a:avLst/>
          </a:prstGeom>
          <a:noFill/>
        </p:spPr>
        <p:txBody>
          <a:bodyPr wrap="square" rtlCol="0">
            <a:spAutoFit/>
          </a:bodyPr>
          <a:lstStyle/>
          <a:p>
            <a:r>
              <a:rPr lang="en-US" dirty="0" smtClean="0"/>
              <a:t>Simple                                                                                          Complex</a:t>
            </a:r>
            <a:endParaRPr lang="en-US" dirty="0"/>
          </a:p>
        </p:txBody>
      </p:sp>
      <p:cxnSp>
        <p:nvCxnSpPr>
          <p:cNvPr id="6" name="Straight Arrow Connector 5"/>
          <p:cNvCxnSpPr/>
          <p:nvPr/>
        </p:nvCxnSpPr>
        <p:spPr>
          <a:xfrm>
            <a:off x="1588168" y="5735234"/>
            <a:ext cx="569494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584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Connections</a:t>
            </a:r>
            <a:endParaRPr lang="en-US" dirty="0"/>
          </a:p>
        </p:txBody>
      </p:sp>
      <p:graphicFrame>
        <p:nvGraphicFramePr>
          <p:cNvPr id="4" name="Content Placeholder 3"/>
          <p:cNvGraphicFramePr>
            <a:graphicFrameLocks noGrp="1"/>
          </p:cNvGraphicFramePr>
          <p:nvPr>
            <p:ph idx="1"/>
            <p:extLst/>
          </p:nvPr>
        </p:nvGraphicFramePr>
        <p:xfrm>
          <a:off x="2740152" y="14478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7800" y="4073438"/>
            <a:ext cx="1604962" cy="4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64082" y="2704447"/>
            <a:ext cx="1260281" cy="369332"/>
          </a:xfrm>
          <a:prstGeom prst="rect">
            <a:avLst/>
          </a:prstGeom>
        </p:spPr>
        <p:txBody>
          <a:bodyPr wrap="none">
            <a:spAutoFit/>
          </a:bodyPr>
          <a:lstStyle/>
          <a:p>
            <a:r>
              <a:rPr lang="en-US" dirty="0"/>
              <a:t>9 + 6 = 15 </a:t>
            </a:r>
          </a:p>
        </p:txBody>
      </p:sp>
      <p:pic>
        <p:nvPicPr>
          <p:cNvPr id="1028" name="Picture 4" descr="C:\Users\ewheeler\AppData\Local\Microsoft\Windows\Temporary Internet Files\Content.IE5\Y153C9IL\MP900405344[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000" t="11520" r="13066"/>
          <a:stretch/>
        </p:blipFill>
        <p:spPr bwMode="auto">
          <a:xfrm>
            <a:off x="3928121" y="4953001"/>
            <a:ext cx="729544" cy="6688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718064">
            <a:off x="4954948" y="3443161"/>
            <a:ext cx="809267" cy="74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ewheeler\AppData\Local\Microsoft\Windows\Temporary Internet Files\Content.IE5\17K4D25M\MC900297937[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659905">
            <a:off x="3221772" y="4412404"/>
            <a:ext cx="648614" cy="108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779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with the Overview</a:t>
            </a:r>
            <a:endParaRPr lang="en-US" dirty="0"/>
          </a:p>
        </p:txBody>
      </p:sp>
      <p:pic>
        <p:nvPicPr>
          <p:cNvPr id="5" name="Picture 4"/>
          <p:cNvPicPr>
            <a:picLocks noChangeAspect="1"/>
          </p:cNvPicPr>
          <p:nvPr/>
        </p:nvPicPr>
        <p:blipFill>
          <a:blip r:embed="rId2"/>
          <a:stretch>
            <a:fillRect/>
          </a:stretch>
        </p:blipFill>
        <p:spPr>
          <a:xfrm>
            <a:off x="677334" y="1270000"/>
            <a:ext cx="8905077" cy="5588000"/>
          </a:xfrm>
          <a:prstGeom prst="rect">
            <a:avLst/>
          </a:prstGeom>
          <a:ln>
            <a:solidFill>
              <a:schemeClr val="tx1"/>
            </a:solidFill>
          </a:ln>
        </p:spPr>
      </p:pic>
    </p:spTree>
    <p:extLst>
      <p:ext uri="{BB962C8B-B14F-4D97-AF65-F5344CB8AC3E}">
        <p14:creationId xmlns:p14="http://schemas.microsoft.com/office/powerpoint/2010/main" val="654870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81389" y="397329"/>
            <a:ext cx="10582659" cy="5918200"/>
          </a:xfrm>
          <a:prstGeom prst="rect">
            <a:avLst/>
          </a:prstGeom>
          <a:ln>
            <a:solidFill>
              <a:schemeClr val="tx1"/>
            </a:solidFill>
          </a:ln>
        </p:spPr>
      </p:pic>
    </p:spTree>
    <p:extLst>
      <p:ext uri="{BB962C8B-B14F-4D97-AF65-F5344CB8AC3E}">
        <p14:creationId xmlns:p14="http://schemas.microsoft.com/office/powerpoint/2010/main" val="2289823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867" y="593046"/>
            <a:ext cx="10950592" cy="2730500"/>
          </a:xfrm>
          <a:prstGeom prst="rect">
            <a:avLst/>
          </a:prstGeom>
          <a:ln>
            <a:solidFill>
              <a:schemeClr val="tx1"/>
            </a:solidFill>
          </a:ln>
        </p:spPr>
      </p:pic>
    </p:spTree>
    <p:extLst>
      <p:ext uri="{BB962C8B-B14F-4D97-AF65-F5344CB8AC3E}">
        <p14:creationId xmlns:p14="http://schemas.microsoft.com/office/powerpoint/2010/main" val="2415251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Different Vision of “Textbook”</a:t>
            </a:r>
            <a:endParaRPr lang="en-US" dirty="0"/>
          </a:p>
        </p:txBody>
      </p:sp>
      <p:sp>
        <p:nvSpPr>
          <p:cNvPr id="3" name="Content Placeholder 2"/>
          <p:cNvSpPr>
            <a:spLocks noGrp="1"/>
          </p:cNvSpPr>
          <p:nvPr>
            <p:ph idx="1"/>
          </p:nvPr>
        </p:nvSpPr>
        <p:spPr>
          <a:xfrm>
            <a:off x="677334" y="1930400"/>
            <a:ext cx="8596668" cy="3880773"/>
          </a:xfrm>
        </p:spPr>
        <p:txBody>
          <a:bodyPr>
            <a:normAutofit/>
          </a:bodyPr>
          <a:lstStyle/>
          <a:p>
            <a:r>
              <a:rPr lang="en-US" sz="2400" dirty="0"/>
              <a:t>Few U.S. textbooks paint mathematics as a dynamic, unfolding tale. They instead prioritize teaching procedures and employ a spiraling approach, in which topics are partially taught and then returned to—sometimes years later—with the unrealistic expectation that students will somehow connect the dots. But teaching procedures as skills without a rich context is ineffective. Students can too easily forget procedures and will fail if they do not have deeper, more concrete knowledge from which they can draw. </a:t>
            </a:r>
          </a:p>
        </p:txBody>
      </p:sp>
      <p:sp>
        <p:nvSpPr>
          <p:cNvPr id="4" name="TextBox 3"/>
          <p:cNvSpPr txBox="1"/>
          <p:nvPr/>
        </p:nvSpPr>
        <p:spPr>
          <a:xfrm>
            <a:off x="930442" y="6271551"/>
            <a:ext cx="4989095" cy="369332"/>
          </a:xfrm>
          <a:prstGeom prst="rect">
            <a:avLst/>
          </a:prstGeom>
          <a:noFill/>
        </p:spPr>
        <p:txBody>
          <a:bodyPr wrap="square" rtlCol="0">
            <a:spAutoFit/>
          </a:bodyPr>
          <a:lstStyle/>
          <a:p>
            <a:r>
              <a:rPr lang="en-US" dirty="0" smtClean="0"/>
              <a:t>“How to Implement a Story of Units” page 4</a:t>
            </a:r>
            <a:endParaRPr lang="en-US" dirty="0"/>
          </a:p>
        </p:txBody>
      </p:sp>
    </p:spTree>
    <p:extLst>
      <p:ext uri="{BB962C8B-B14F-4D97-AF65-F5344CB8AC3E}">
        <p14:creationId xmlns:p14="http://schemas.microsoft.com/office/powerpoint/2010/main" val="1933609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6573" y="217320"/>
            <a:ext cx="9251022" cy="5565035"/>
          </a:xfrm>
          <a:prstGeom prst="rect">
            <a:avLst/>
          </a:prstGeom>
          <a:ln>
            <a:solidFill>
              <a:schemeClr val="tx1"/>
            </a:solidFill>
          </a:ln>
        </p:spPr>
      </p:pic>
      <p:grpSp>
        <p:nvGrpSpPr>
          <p:cNvPr id="6" name="Group 5"/>
          <p:cNvGrpSpPr/>
          <p:nvPr/>
        </p:nvGrpSpPr>
        <p:grpSpPr>
          <a:xfrm>
            <a:off x="4653643" y="95153"/>
            <a:ext cx="5791200" cy="6305647"/>
            <a:chOff x="4653643" y="95153"/>
            <a:chExt cx="5791200" cy="6305647"/>
          </a:xfrm>
        </p:grpSpPr>
        <p:pic>
          <p:nvPicPr>
            <p:cNvPr id="3" name="Picture 2"/>
            <p:cNvPicPr>
              <a:picLocks noChangeAspect="1"/>
            </p:cNvPicPr>
            <p:nvPr/>
          </p:nvPicPr>
          <p:blipFill>
            <a:blip r:embed="rId3"/>
            <a:stretch>
              <a:fillRect/>
            </a:stretch>
          </p:blipFill>
          <p:spPr>
            <a:xfrm>
              <a:off x="4653643" y="95153"/>
              <a:ext cx="5791200" cy="6305647"/>
            </a:xfrm>
            <a:prstGeom prst="rect">
              <a:avLst/>
            </a:prstGeom>
            <a:ln>
              <a:solidFill>
                <a:schemeClr val="tx1"/>
              </a:solidFill>
            </a:ln>
          </p:spPr>
        </p:pic>
        <p:sp>
          <p:nvSpPr>
            <p:cNvPr id="5" name="Rectangle 4"/>
            <p:cNvSpPr/>
            <p:nvPr/>
          </p:nvSpPr>
          <p:spPr>
            <a:xfrm>
              <a:off x="4653643" y="5159829"/>
              <a:ext cx="5791200" cy="124097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402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3696" y="0"/>
            <a:ext cx="10704503" cy="6858000"/>
          </a:xfrm>
          <a:prstGeom prst="rect">
            <a:avLst/>
          </a:prstGeom>
        </p:spPr>
      </p:pic>
      <p:sp>
        <p:nvSpPr>
          <p:cNvPr id="5" name="Explosion 1 4"/>
          <p:cNvSpPr/>
          <p:nvPr/>
        </p:nvSpPr>
        <p:spPr>
          <a:xfrm>
            <a:off x="9968356" y="4457701"/>
            <a:ext cx="2558143" cy="2400299"/>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Put a sticky note to remind you!</a:t>
            </a:r>
            <a:endParaRPr lang="en-US" dirty="0"/>
          </a:p>
        </p:txBody>
      </p:sp>
    </p:spTree>
    <p:extLst>
      <p:ext uri="{BB962C8B-B14F-4D97-AF65-F5344CB8AC3E}">
        <p14:creationId xmlns:p14="http://schemas.microsoft.com/office/powerpoint/2010/main" val="387298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40870" y="69850"/>
            <a:ext cx="9940247" cy="6858000"/>
          </a:xfrm>
          <a:prstGeom prst="rect">
            <a:avLst/>
          </a:prstGeom>
        </p:spPr>
      </p:pic>
      <p:sp>
        <p:nvSpPr>
          <p:cNvPr id="5" name="Explosion 1 4"/>
          <p:cNvSpPr/>
          <p:nvPr/>
        </p:nvSpPr>
        <p:spPr>
          <a:xfrm>
            <a:off x="8719457" y="412750"/>
            <a:ext cx="3055237" cy="2722336"/>
          </a:xfrm>
          <a:prstGeom prst="irregularSeal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1</a:t>
            </a:r>
            <a:r>
              <a:rPr lang="en-US" baseline="30000" dirty="0" smtClean="0"/>
              <a:t>st</a:t>
            </a:r>
            <a:r>
              <a:rPr lang="en-US" dirty="0" smtClean="0"/>
              <a:t> occurrence in bold; often introduced in the debrief</a:t>
            </a:r>
            <a:endParaRPr lang="en-US" dirty="0"/>
          </a:p>
        </p:txBody>
      </p:sp>
    </p:spTree>
    <p:extLst>
      <p:ext uri="{BB962C8B-B14F-4D97-AF65-F5344CB8AC3E}">
        <p14:creationId xmlns:p14="http://schemas.microsoft.com/office/powerpoint/2010/main" val="295275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8105" y="1649185"/>
            <a:ext cx="11394831" cy="2743200"/>
          </a:xfrm>
          <a:prstGeom prst="rect">
            <a:avLst/>
          </a:prstGeom>
          <a:ln>
            <a:solidFill>
              <a:schemeClr val="tx1"/>
            </a:solidFill>
          </a:ln>
        </p:spPr>
      </p:pic>
      <p:sp>
        <p:nvSpPr>
          <p:cNvPr id="6" name="Rectangle 5"/>
          <p:cNvSpPr/>
          <p:nvPr/>
        </p:nvSpPr>
        <p:spPr>
          <a:xfrm>
            <a:off x="451756" y="5465606"/>
            <a:ext cx="8512629" cy="923330"/>
          </a:xfrm>
          <a:prstGeom prst="rect">
            <a:avLst/>
          </a:prstGeom>
        </p:spPr>
        <p:txBody>
          <a:bodyPr wrap="square">
            <a:spAutoFit/>
          </a:bodyPr>
          <a:lstStyle/>
          <a:p>
            <a:r>
              <a:rPr lang="en-US" dirty="0" smtClean="0"/>
              <a:t>“How to Implement a Story of Units” Mathematical Models pages 26-45 </a:t>
            </a:r>
            <a:r>
              <a:rPr lang="en-US" dirty="0" smtClean="0">
                <a:hlinkClick r:id="rId3"/>
              </a:rPr>
              <a:t>https</a:t>
            </a:r>
            <a:r>
              <a:rPr lang="en-US" dirty="0">
                <a:hlinkClick r:id="rId3"/>
              </a:rPr>
              <a:t>://www.engageny.org/resource/pre-kindergarten-grade-5-mathematics-curriculum-map-and-guiding-documents</a:t>
            </a:r>
            <a:endParaRPr lang="en-US" dirty="0"/>
          </a:p>
        </p:txBody>
      </p:sp>
    </p:spTree>
    <p:extLst>
      <p:ext uri="{BB962C8B-B14F-4D97-AF65-F5344CB8AC3E}">
        <p14:creationId xmlns:p14="http://schemas.microsoft.com/office/powerpoint/2010/main" val="7833251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8214" y="398010"/>
            <a:ext cx="10548257" cy="2718204"/>
          </a:xfrm>
          <a:prstGeom prst="rect">
            <a:avLst/>
          </a:prstGeom>
          <a:ln>
            <a:solidFill>
              <a:schemeClr val="tx1"/>
            </a:solidFill>
          </a:ln>
        </p:spPr>
      </p:pic>
      <p:graphicFrame>
        <p:nvGraphicFramePr>
          <p:cNvPr id="7" name="Diagram 6"/>
          <p:cNvGraphicFramePr/>
          <p:nvPr>
            <p:extLst>
              <p:ext uri="{D42A27DB-BD31-4B8C-83A1-F6EECF244321}">
                <p14:modId xmlns:p14="http://schemas.microsoft.com/office/powerpoint/2010/main" val="581374377"/>
              </p:ext>
            </p:extLst>
          </p:nvPr>
        </p:nvGraphicFramePr>
        <p:xfrm>
          <a:off x="581499" y="3106700"/>
          <a:ext cx="4774273" cy="35390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5872844" y="3653135"/>
            <a:ext cx="3793672" cy="2031325"/>
          </a:xfrm>
          <a:prstGeom prst="rect">
            <a:avLst/>
          </a:prstGeom>
        </p:spPr>
        <p:txBody>
          <a:bodyPr wrap="square">
            <a:spAutoFit/>
          </a:bodyPr>
          <a:lstStyle/>
          <a:p>
            <a:r>
              <a:rPr lang="en-US" dirty="0" smtClean="0"/>
              <a:t>“How to Implement a Story of Units” Differentiating Instruction pages 14-20 </a:t>
            </a:r>
            <a:r>
              <a:rPr lang="en-US" dirty="0" smtClean="0">
                <a:hlinkClick r:id="rId9"/>
              </a:rPr>
              <a:t>https</a:t>
            </a:r>
            <a:r>
              <a:rPr lang="en-US" dirty="0">
                <a:hlinkClick r:id="rId9"/>
              </a:rPr>
              <a:t>://www.engageny.org/resource/pre-kindergarten-grade-5-mathematics-curriculum-map-and-guiding-documents</a:t>
            </a:r>
            <a:endParaRPr lang="en-US" dirty="0"/>
          </a:p>
        </p:txBody>
      </p:sp>
    </p:spTree>
    <p:extLst>
      <p:ext uri="{BB962C8B-B14F-4D97-AF65-F5344CB8AC3E}">
        <p14:creationId xmlns:p14="http://schemas.microsoft.com/office/powerpoint/2010/main" val="3834846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198" y="0"/>
            <a:ext cx="9448801" cy="6858000"/>
          </a:xfrm>
          <a:prstGeom prst="rect">
            <a:avLst/>
          </a:prstGeom>
        </p:spPr>
      </p:pic>
    </p:spTree>
    <p:extLst>
      <p:ext uri="{BB962C8B-B14F-4D97-AF65-F5344CB8AC3E}">
        <p14:creationId xmlns:p14="http://schemas.microsoft.com/office/powerpoint/2010/main" val="192774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7720" y="1845130"/>
            <a:ext cx="11332275" cy="3886199"/>
          </a:xfrm>
          <a:prstGeom prst="rect">
            <a:avLst/>
          </a:prstGeom>
          <a:ln>
            <a:solidFill>
              <a:schemeClr val="tx1"/>
            </a:solidFill>
          </a:ln>
        </p:spPr>
      </p:pic>
      <p:sp>
        <p:nvSpPr>
          <p:cNvPr id="5" name="Title 4"/>
          <p:cNvSpPr>
            <a:spLocks noGrp="1"/>
          </p:cNvSpPr>
          <p:nvPr>
            <p:ph type="title"/>
          </p:nvPr>
        </p:nvSpPr>
        <p:spPr/>
        <p:txBody>
          <a:bodyPr/>
          <a:lstStyle/>
          <a:p>
            <a:r>
              <a:rPr lang="en-US" dirty="0" smtClean="0"/>
              <a:t>Topic Opener- Narrative</a:t>
            </a:r>
            <a:endParaRPr lang="en-US" dirty="0"/>
          </a:p>
        </p:txBody>
      </p:sp>
    </p:spTree>
    <p:extLst>
      <p:ext uri="{BB962C8B-B14F-4D97-AF65-F5344CB8AC3E}">
        <p14:creationId xmlns:p14="http://schemas.microsoft.com/office/powerpoint/2010/main" val="1676185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Opener- Topic A’s Objectives</a:t>
            </a:r>
            <a:endParaRPr lang="en-US" dirty="0"/>
          </a:p>
        </p:txBody>
      </p:sp>
      <p:pic>
        <p:nvPicPr>
          <p:cNvPr id="3" name="Picture 2"/>
          <p:cNvPicPr>
            <a:picLocks noChangeAspect="1"/>
          </p:cNvPicPr>
          <p:nvPr/>
        </p:nvPicPr>
        <p:blipFill>
          <a:blip r:embed="rId3"/>
          <a:stretch>
            <a:fillRect/>
          </a:stretch>
        </p:blipFill>
        <p:spPr>
          <a:xfrm>
            <a:off x="677334" y="1506990"/>
            <a:ext cx="10120082" cy="3767138"/>
          </a:xfrm>
          <a:prstGeom prst="rect">
            <a:avLst/>
          </a:prstGeom>
        </p:spPr>
      </p:pic>
    </p:spTree>
    <p:extLst>
      <p:ext uri="{BB962C8B-B14F-4D97-AF65-F5344CB8AC3E}">
        <p14:creationId xmlns:p14="http://schemas.microsoft.com/office/powerpoint/2010/main" val="422496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Structure</a:t>
            </a:r>
            <a:endParaRPr lang="en-US" dirty="0"/>
          </a:p>
        </p:txBody>
      </p:sp>
      <p:pic>
        <p:nvPicPr>
          <p:cNvPr id="3" name="Picture 2"/>
          <p:cNvPicPr>
            <a:picLocks noChangeAspect="1"/>
          </p:cNvPicPr>
          <p:nvPr/>
        </p:nvPicPr>
        <p:blipFill>
          <a:blip r:embed="rId3"/>
          <a:stretch>
            <a:fillRect/>
          </a:stretch>
        </p:blipFill>
        <p:spPr>
          <a:xfrm>
            <a:off x="375425" y="2124662"/>
            <a:ext cx="8769496" cy="4420281"/>
          </a:xfrm>
          <a:prstGeom prst="rect">
            <a:avLst/>
          </a:prstGeom>
        </p:spPr>
      </p:pic>
      <p:grpSp>
        <p:nvGrpSpPr>
          <p:cNvPr id="6" name="Group 5"/>
          <p:cNvGrpSpPr/>
          <p:nvPr/>
        </p:nvGrpSpPr>
        <p:grpSpPr>
          <a:xfrm>
            <a:off x="4474029" y="329581"/>
            <a:ext cx="5721307" cy="4387704"/>
            <a:chOff x="4474029" y="329581"/>
            <a:chExt cx="5721307" cy="4387704"/>
          </a:xfrm>
        </p:grpSpPr>
        <p:pic>
          <p:nvPicPr>
            <p:cNvPr id="4" name="Picture 3"/>
            <p:cNvPicPr>
              <a:picLocks noChangeAspect="1"/>
            </p:cNvPicPr>
            <p:nvPr/>
          </p:nvPicPr>
          <p:blipFill>
            <a:blip r:embed="rId4"/>
            <a:stretch>
              <a:fillRect/>
            </a:stretch>
          </p:blipFill>
          <p:spPr>
            <a:xfrm>
              <a:off x="4474029" y="329581"/>
              <a:ext cx="5721307" cy="3590161"/>
            </a:xfrm>
            <a:prstGeom prst="rect">
              <a:avLst/>
            </a:prstGeom>
          </p:spPr>
        </p:pic>
        <p:sp>
          <p:nvSpPr>
            <p:cNvPr id="5" name="Curved Up Arrow 4"/>
            <p:cNvSpPr/>
            <p:nvPr/>
          </p:nvSpPr>
          <p:spPr>
            <a:xfrm rot="4939089">
              <a:off x="3934345" y="3275913"/>
              <a:ext cx="2082644" cy="8001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52571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Math Publisher’s Criteria</a:t>
            </a:r>
            <a:endParaRPr lang="en-US" dirty="0"/>
          </a:p>
        </p:txBody>
      </p:sp>
      <p:sp>
        <p:nvSpPr>
          <p:cNvPr id="4" name="Rectangle 3"/>
          <p:cNvSpPr/>
          <p:nvPr/>
        </p:nvSpPr>
        <p:spPr>
          <a:xfrm>
            <a:off x="677334" y="927327"/>
            <a:ext cx="9105900" cy="2677656"/>
          </a:xfrm>
          <a:prstGeom prst="rect">
            <a:avLst/>
          </a:prstGeom>
        </p:spPr>
        <p:txBody>
          <a:bodyPr wrap="square">
            <a:spAutoFit/>
          </a:bodyPr>
          <a:lstStyle/>
          <a:p>
            <a:endParaRPr lang="en-US" sz="2800" dirty="0"/>
          </a:p>
          <a:p>
            <a:r>
              <a:rPr lang="en-US" sz="2800" b="1" dirty="0"/>
              <a:t>Rigor</a:t>
            </a:r>
            <a:r>
              <a:rPr lang="en-US" sz="2800" dirty="0"/>
              <a:t>: in major topics, pursue with equal </a:t>
            </a:r>
            <a:r>
              <a:rPr lang="en-US" sz="2800" dirty="0" smtClean="0"/>
              <a:t>intensity</a:t>
            </a:r>
          </a:p>
          <a:p>
            <a:r>
              <a:rPr lang="en-US" sz="2800" dirty="0" smtClean="0"/>
              <a:t> </a:t>
            </a:r>
            <a:endParaRPr lang="en-US" sz="2800" dirty="0"/>
          </a:p>
          <a:p>
            <a:pPr marL="1200150" lvl="2" indent="-285750">
              <a:buFont typeface="Arial" pitchFamily="34" charset="0"/>
              <a:buChar char="•"/>
            </a:pPr>
            <a:r>
              <a:rPr lang="en-US" sz="2800" dirty="0"/>
              <a:t>conceptual understanding</a:t>
            </a:r>
          </a:p>
          <a:p>
            <a:pPr marL="1200150" lvl="2" indent="-285750">
              <a:buFont typeface="Arial" pitchFamily="34" charset="0"/>
              <a:buChar char="•"/>
            </a:pPr>
            <a:r>
              <a:rPr lang="en-US" sz="2800" dirty="0"/>
              <a:t>procedural skill and fluency</a:t>
            </a:r>
          </a:p>
          <a:p>
            <a:pPr marL="1200150" lvl="2" indent="-285750">
              <a:buFont typeface="Arial" pitchFamily="34" charset="0"/>
              <a:buChar char="•"/>
            </a:pPr>
            <a:r>
              <a:rPr lang="en-US" sz="2800" dirty="0"/>
              <a:t>applications </a:t>
            </a:r>
          </a:p>
        </p:txBody>
      </p:sp>
      <p:sp>
        <p:nvSpPr>
          <p:cNvPr id="3" name="Rectangle 2"/>
          <p:cNvSpPr/>
          <p:nvPr/>
        </p:nvSpPr>
        <p:spPr>
          <a:xfrm>
            <a:off x="473529" y="6242447"/>
            <a:ext cx="9535886" cy="615553"/>
          </a:xfrm>
          <a:prstGeom prst="rect">
            <a:avLst/>
          </a:prstGeom>
        </p:spPr>
        <p:txBody>
          <a:bodyPr wrap="square">
            <a:spAutoFit/>
          </a:bodyPr>
          <a:lstStyle/>
          <a:p>
            <a:r>
              <a:rPr lang="en-US" sz="1600" dirty="0">
                <a:hlinkClick r:id="rId3"/>
              </a:rPr>
              <a:t>http://corestandards.org/assets/Math_Publishers_Criteria_K-8_Summer%202012_FINAL.pdf</a:t>
            </a:r>
            <a:endParaRPr lang="en-US" sz="1600" dirty="0"/>
          </a:p>
          <a:p>
            <a:endParaRPr lang="en-US" dirty="0"/>
          </a:p>
        </p:txBody>
      </p:sp>
    </p:spTree>
    <p:extLst>
      <p:ext uri="{BB962C8B-B14F-4D97-AF65-F5344CB8AC3E}">
        <p14:creationId xmlns:p14="http://schemas.microsoft.com/office/powerpoint/2010/main" val="2662336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“Knowing and Teaching Elementary Mathematics”  </a:t>
            </a:r>
            <a:r>
              <a:rPr lang="en-US" dirty="0" err="1" smtClean="0"/>
              <a:t>Liping</a:t>
            </a:r>
            <a:r>
              <a:rPr lang="en-US" dirty="0" smtClean="0"/>
              <a:t> Ma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1888" y="2186346"/>
            <a:ext cx="2553985" cy="3881437"/>
          </a:xfrm>
        </p:spPr>
      </p:pic>
      <p:sp>
        <p:nvSpPr>
          <p:cNvPr id="3" name="TextBox 2"/>
          <p:cNvSpPr txBox="1"/>
          <p:nvPr/>
        </p:nvSpPr>
        <p:spPr>
          <a:xfrm>
            <a:off x="4198513" y="3129566"/>
            <a:ext cx="4262907" cy="1477328"/>
          </a:xfrm>
          <a:prstGeom prst="rect">
            <a:avLst/>
          </a:prstGeom>
          <a:noFill/>
        </p:spPr>
        <p:txBody>
          <a:bodyPr wrap="square" rtlCol="0">
            <a:spAutoFit/>
          </a:bodyPr>
          <a:lstStyle/>
          <a:p>
            <a:pPr algn="ctr"/>
            <a:r>
              <a:rPr lang="en-US" dirty="0" smtClean="0"/>
              <a:t>Interviews revealed that some teachers had a Profound Understanding of Fundamental Mathematics.  </a:t>
            </a:r>
          </a:p>
          <a:p>
            <a:pPr algn="ctr"/>
            <a:endParaRPr lang="en-US" dirty="0"/>
          </a:p>
          <a:p>
            <a:pPr algn="ctr"/>
            <a:r>
              <a:rPr lang="en-US" dirty="0" smtClean="0"/>
              <a:t>How do we develop this understanding? </a:t>
            </a:r>
            <a:endParaRPr lang="en-US" dirty="0"/>
          </a:p>
        </p:txBody>
      </p:sp>
    </p:spTree>
    <p:extLst>
      <p:ext uri="{BB962C8B-B14F-4D97-AF65-F5344CB8AC3E}">
        <p14:creationId xmlns:p14="http://schemas.microsoft.com/office/powerpoint/2010/main" val="41343782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a:t>
            </a:r>
            <a:endParaRPr lang="en-US" dirty="0"/>
          </a:p>
        </p:txBody>
      </p:sp>
      <p:sp>
        <p:nvSpPr>
          <p:cNvPr id="3" name="Rectangle 2"/>
          <p:cNvSpPr/>
          <p:nvPr/>
        </p:nvSpPr>
        <p:spPr>
          <a:xfrm>
            <a:off x="652516" y="1930400"/>
            <a:ext cx="8621486" cy="2554545"/>
          </a:xfrm>
          <a:prstGeom prst="rect">
            <a:avLst/>
          </a:prstGeom>
        </p:spPr>
        <p:txBody>
          <a:bodyPr wrap="square">
            <a:spAutoFit/>
          </a:bodyPr>
          <a:lstStyle/>
          <a:p>
            <a:r>
              <a:rPr lang="en-US" sz="2000" dirty="0">
                <a:solidFill>
                  <a:srgbClr val="221F1F"/>
                </a:solidFill>
                <a:latin typeface="Calibri" panose="020F0502020204030204" pitchFamily="34" charset="0"/>
              </a:rPr>
              <a:t>Fluency is designed to promote automaticity by engaging students in practice in ways that get their adrenaline flowing. </a:t>
            </a:r>
            <a:endParaRPr lang="en-US" sz="2000" dirty="0" smtClean="0">
              <a:solidFill>
                <a:srgbClr val="221F1F"/>
              </a:solidFill>
              <a:latin typeface="Calibri" panose="020F0502020204030204" pitchFamily="34" charset="0"/>
            </a:endParaRPr>
          </a:p>
          <a:p>
            <a:endParaRPr lang="en-US" sz="2000" dirty="0">
              <a:solidFill>
                <a:srgbClr val="221F1F"/>
              </a:solidFill>
              <a:latin typeface="Calibri" panose="020F0502020204030204" pitchFamily="34" charset="0"/>
            </a:endParaRPr>
          </a:p>
          <a:p>
            <a:endParaRPr lang="en-US" sz="2000" dirty="0" smtClean="0">
              <a:solidFill>
                <a:srgbClr val="221F1F"/>
              </a:solidFill>
              <a:latin typeface="Calibri" panose="020F0502020204030204" pitchFamily="34" charset="0"/>
            </a:endParaRPr>
          </a:p>
          <a:p>
            <a:r>
              <a:rPr lang="en-US" sz="2000" dirty="0" smtClean="0">
                <a:solidFill>
                  <a:srgbClr val="221F1F"/>
                </a:solidFill>
                <a:latin typeface="Calibri" panose="020F0502020204030204" pitchFamily="34" charset="0"/>
              </a:rPr>
              <a:t>Automaticity </a:t>
            </a:r>
            <a:r>
              <a:rPr lang="en-US" sz="2000" dirty="0">
                <a:solidFill>
                  <a:srgbClr val="221F1F"/>
                </a:solidFill>
                <a:latin typeface="Calibri" panose="020F0502020204030204" pitchFamily="34" charset="0"/>
              </a:rPr>
              <a:t>is critical so that students avoid using up too many of their attention resources with lower-level skills when they are addressing higher-level problems. </a:t>
            </a:r>
            <a:endParaRPr lang="en-US" sz="2000" dirty="0" smtClean="0">
              <a:solidFill>
                <a:srgbClr val="221F1F"/>
              </a:solidFill>
              <a:latin typeface="Calibri" panose="020F0502020204030204" pitchFamily="34" charset="0"/>
            </a:endParaRPr>
          </a:p>
          <a:p>
            <a:endParaRPr lang="en-US" sz="2000" dirty="0">
              <a:solidFill>
                <a:srgbClr val="221F1F"/>
              </a:solidFill>
              <a:latin typeface="Calibri" panose="020F0502020204030204" pitchFamily="34" charset="0"/>
            </a:endParaRPr>
          </a:p>
          <a:p>
            <a:r>
              <a:rPr lang="en-US" sz="2000" dirty="0" smtClean="0">
                <a:solidFill>
                  <a:srgbClr val="221F1F"/>
                </a:solidFill>
                <a:latin typeface="Calibri" panose="020F0502020204030204" pitchFamily="34" charset="0"/>
              </a:rPr>
              <a:t>Set a timer and stop when your fluency time is up!</a:t>
            </a:r>
            <a:endParaRPr lang="en-US" sz="2000" dirty="0"/>
          </a:p>
        </p:txBody>
      </p:sp>
      <p:sp>
        <p:nvSpPr>
          <p:cNvPr id="4" name="TextBox 3"/>
          <p:cNvSpPr txBox="1"/>
          <p:nvPr/>
        </p:nvSpPr>
        <p:spPr>
          <a:xfrm>
            <a:off x="1338943" y="5531565"/>
            <a:ext cx="7658100" cy="584775"/>
          </a:xfrm>
          <a:prstGeom prst="rect">
            <a:avLst/>
          </a:prstGeom>
          <a:noFill/>
        </p:spPr>
        <p:txBody>
          <a:bodyPr wrap="square" rtlCol="0">
            <a:spAutoFit/>
          </a:bodyPr>
          <a:lstStyle/>
          <a:p>
            <a:pPr algn="ctr"/>
            <a:r>
              <a:rPr lang="en-US" sz="3200" dirty="0" smtClean="0"/>
              <a:t>Fluency follows instruction!</a:t>
            </a:r>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445" y="4972251"/>
            <a:ext cx="1568170" cy="1118628"/>
          </a:xfrm>
          <a:prstGeom prst="rect">
            <a:avLst/>
          </a:prstGeom>
        </p:spPr>
      </p:pic>
    </p:spTree>
    <p:extLst>
      <p:ext uri="{BB962C8B-B14F-4D97-AF65-F5344CB8AC3E}">
        <p14:creationId xmlns:p14="http://schemas.microsoft.com/office/powerpoint/2010/main" val="39620010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Problems</a:t>
            </a:r>
            <a:endParaRPr lang="en-US" dirty="0"/>
          </a:p>
        </p:txBody>
      </p:sp>
      <p:sp>
        <p:nvSpPr>
          <p:cNvPr id="3" name="Rectangle 2"/>
          <p:cNvSpPr/>
          <p:nvPr/>
        </p:nvSpPr>
        <p:spPr>
          <a:xfrm>
            <a:off x="742335" y="1538515"/>
            <a:ext cx="8466666" cy="4451668"/>
          </a:xfrm>
          <a:prstGeom prst="rect">
            <a:avLst/>
          </a:prstGeom>
        </p:spPr>
        <p:txBody>
          <a:bodyPr wrap="square">
            <a:spAutoFit/>
          </a:bodyPr>
          <a:lstStyle/>
          <a:p>
            <a:pPr>
              <a:lnSpc>
                <a:spcPct val="150000"/>
              </a:lnSpc>
              <a:spcBef>
                <a:spcPts val="1200"/>
              </a:spcBef>
              <a:spcAft>
                <a:spcPts val="900"/>
              </a:spcAft>
            </a:pPr>
            <a:r>
              <a:rPr lang="en-US" sz="2400" b="1" spc="-10" dirty="0">
                <a:solidFill>
                  <a:srgbClr val="231F20"/>
                </a:solidFill>
                <a:latin typeface="Calibri" panose="020F0502020204030204" pitchFamily="34" charset="0"/>
                <a:ea typeface="Myriad Pro"/>
                <a:cs typeface="Myriad Pro"/>
              </a:rPr>
              <a:t>RDW or Read, Draw, Write (a Number Sentence and a Statement)</a:t>
            </a:r>
          </a:p>
          <a:p>
            <a:pPr>
              <a:lnSpc>
                <a:spcPct val="150000"/>
              </a:lnSpc>
              <a:spcBef>
                <a:spcPts val="600"/>
              </a:spcBef>
              <a:spcAft>
                <a:spcPts val="600"/>
              </a:spcAft>
            </a:pPr>
            <a:r>
              <a:rPr lang="en-US" sz="2400" dirty="0">
                <a:solidFill>
                  <a:srgbClr val="231F20"/>
                </a:solidFill>
                <a:latin typeface="Calibri" panose="020F0502020204030204" pitchFamily="34" charset="0"/>
                <a:ea typeface="Myriad Pro"/>
                <a:cs typeface="Myriad Pro"/>
              </a:rPr>
              <a:t>Mathematicians and teachers suggest a simple process applicable to all grades: </a:t>
            </a:r>
          </a:p>
          <a:p>
            <a:pPr marL="508000" indent="-254000">
              <a:lnSpc>
                <a:spcPct val="150000"/>
              </a:lnSpc>
              <a:spcBef>
                <a:spcPts val="300"/>
              </a:spcBef>
              <a:spcAft>
                <a:spcPts val="300"/>
              </a:spcAft>
              <a:tabLst>
                <a:tab pos="508000" algn="l"/>
              </a:tabLst>
            </a:pPr>
            <a:r>
              <a:rPr lang="en-US" sz="2400" dirty="0">
                <a:solidFill>
                  <a:srgbClr val="231F20"/>
                </a:solidFill>
                <a:latin typeface="Calibri" panose="020F0502020204030204" pitchFamily="34" charset="0"/>
                <a:ea typeface="Myriad Pro"/>
                <a:cs typeface="Myriad Pro"/>
              </a:rPr>
              <a:t>1) Read. </a:t>
            </a:r>
          </a:p>
          <a:p>
            <a:pPr marL="508000" indent="-254000">
              <a:lnSpc>
                <a:spcPct val="150000"/>
              </a:lnSpc>
              <a:spcBef>
                <a:spcPts val="300"/>
              </a:spcBef>
              <a:spcAft>
                <a:spcPts val="300"/>
              </a:spcAft>
              <a:tabLst>
                <a:tab pos="508000" algn="l"/>
              </a:tabLst>
            </a:pPr>
            <a:r>
              <a:rPr lang="en-US" sz="2400" dirty="0">
                <a:solidFill>
                  <a:srgbClr val="231F20"/>
                </a:solidFill>
                <a:latin typeface="Calibri" panose="020F0502020204030204" pitchFamily="34" charset="0"/>
                <a:ea typeface="Myriad Pro"/>
                <a:cs typeface="Myriad Pro"/>
              </a:rPr>
              <a:t>2) Draw and Label.</a:t>
            </a:r>
          </a:p>
          <a:p>
            <a:pPr marL="508000" indent="-254000">
              <a:lnSpc>
                <a:spcPct val="150000"/>
              </a:lnSpc>
              <a:spcBef>
                <a:spcPts val="300"/>
              </a:spcBef>
              <a:spcAft>
                <a:spcPts val="300"/>
              </a:spcAft>
              <a:tabLst>
                <a:tab pos="508000" algn="l"/>
              </a:tabLst>
            </a:pPr>
            <a:r>
              <a:rPr lang="en-US" sz="2400" dirty="0">
                <a:solidFill>
                  <a:srgbClr val="231F20"/>
                </a:solidFill>
                <a:latin typeface="Calibri" panose="020F0502020204030204" pitchFamily="34" charset="0"/>
                <a:ea typeface="Myriad Pro"/>
                <a:cs typeface="Myriad Pro"/>
              </a:rPr>
              <a:t>3) Write a number sentence (equation). </a:t>
            </a:r>
          </a:p>
          <a:p>
            <a:pPr marL="508000" indent="-254000">
              <a:lnSpc>
                <a:spcPct val="150000"/>
              </a:lnSpc>
              <a:spcBef>
                <a:spcPts val="300"/>
              </a:spcBef>
              <a:spcAft>
                <a:spcPts val="300"/>
              </a:spcAft>
              <a:tabLst>
                <a:tab pos="508000" algn="l"/>
              </a:tabLst>
            </a:pPr>
            <a:r>
              <a:rPr lang="en-US" sz="2400" dirty="0">
                <a:solidFill>
                  <a:srgbClr val="231F20"/>
                </a:solidFill>
                <a:latin typeface="Calibri" panose="020F0502020204030204" pitchFamily="34" charset="0"/>
                <a:ea typeface="Myriad Pro"/>
                <a:cs typeface="Myriad Pro"/>
              </a:rPr>
              <a:t>4) Write a word sentence (statement).</a:t>
            </a:r>
            <a:endParaRPr lang="en-US" sz="2400" dirty="0">
              <a:solidFill>
                <a:srgbClr val="231F20"/>
              </a:solidFill>
              <a:effectLst/>
              <a:latin typeface="Calibri" panose="020F0502020204030204" pitchFamily="34" charset="0"/>
              <a:ea typeface="Myriad Pro"/>
              <a:cs typeface="Myriad Pro"/>
            </a:endParaRPr>
          </a:p>
        </p:txBody>
      </p:sp>
      <p:graphicFrame>
        <p:nvGraphicFramePr>
          <p:cNvPr id="4" name="Diagram 3"/>
          <p:cNvGraphicFramePr/>
          <p:nvPr>
            <p:extLst>
              <p:ext uri="{D42A27DB-BD31-4B8C-83A1-F6EECF244321}">
                <p14:modId xmlns:p14="http://schemas.microsoft.com/office/powerpoint/2010/main" val="1064587112"/>
              </p:ext>
            </p:extLst>
          </p:nvPr>
        </p:nvGraphicFramePr>
        <p:xfrm>
          <a:off x="3811814" y="1593253"/>
          <a:ext cx="7650843" cy="4734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42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Development </a:t>
            </a:r>
            <a:r>
              <a:rPr lang="en-US" sz="2800" dirty="0" smtClean="0"/>
              <a:t>(10 min Problem Set) </a:t>
            </a:r>
            <a:endParaRPr lang="en-US" sz="2800" dirty="0"/>
          </a:p>
        </p:txBody>
      </p:sp>
      <p:sp>
        <p:nvSpPr>
          <p:cNvPr id="3" name="Rectangle 2"/>
          <p:cNvSpPr/>
          <p:nvPr/>
        </p:nvSpPr>
        <p:spPr>
          <a:xfrm>
            <a:off x="677334" y="1270000"/>
            <a:ext cx="9038166" cy="5262979"/>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srgbClr val="221F1F"/>
                </a:solidFill>
                <a:latin typeface="Calibri" panose="020F0502020204030204" pitchFamily="34" charset="0"/>
              </a:rPr>
              <a:t>Constitutes </a:t>
            </a:r>
            <a:r>
              <a:rPr lang="en-US" sz="2400" dirty="0">
                <a:solidFill>
                  <a:srgbClr val="221F1F"/>
                </a:solidFill>
                <a:latin typeface="Calibri" panose="020F0502020204030204" pitchFamily="34" charset="0"/>
              </a:rPr>
              <a:t>the major portion of instruction </a:t>
            </a:r>
          </a:p>
          <a:p>
            <a:pPr marL="285750" indent="-285750">
              <a:buFont typeface="Arial" panose="020B0604020202020204" pitchFamily="34" charset="0"/>
              <a:buChar char="•"/>
            </a:pPr>
            <a:endParaRPr lang="en-US" sz="2400" dirty="0" smtClean="0">
              <a:solidFill>
                <a:srgbClr val="221F1F"/>
              </a:solidFill>
              <a:latin typeface="Calibri" panose="020F0502020204030204" pitchFamily="34" charset="0"/>
            </a:endParaRPr>
          </a:p>
          <a:p>
            <a:pPr marL="285750" indent="-285750">
              <a:buFont typeface="Arial" panose="020B0604020202020204" pitchFamily="34" charset="0"/>
              <a:buChar char="•"/>
            </a:pPr>
            <a:r>
              <a:rPr lang="en-US" sz="2400" dirty="0" smtClean="0">
                <a:solidFill>
                  <a:srgbClr val="221F1F"/>
                </a:solidFill>
                <a:latin typeface="Calibri" panose="020F0502020204030204" pitchFamily="34" charset="0"/>
              </a:rPr>
              <a:t>Generally </a:t>
            </a:r>
            <a:r>
              <a:rPr lang="en-US" sz="2400" dirty="0">
                <a:solidFill>
                  <a:srgbClr val="221F1F"/>
                </a:solidFill>
                <a:latin typeface="Calibri" panose="020F0502020204030204" pitchFamily="34" charset="0"/>
              </a:rPr>
              <a:t>comprises at least 20 minutes of the total lesson time. </a:t>
            </a:r>
            <a:endParaRPr lang="en-US" sz="2400" dirty="0" smtClean="0">
              <a:solidFill>
                <a:srgbClr val="221F1F"/>
              </a:solidFill>
              <a:latin typeface="Calibri" panose="020F0502020204030204" pitchFamily="34" charset="0"/>
            </a:endParaRPr>
          </a:p>
          <a:p>
            <a:pPr marL="285750" indent="-285750">
              <a:buFont typeface="Arial" panose="020B0604020202020204" pitchFamily="34" charset="0"/>
              <a:buChar char="•"/>
            </a:pPr>
            <a:endParaRPr lang="en-US" sz="2400" dirty="0">
              <a:solidFill>
                <a:srgbClr val="221F1F"/>
              </a:solidFill>
              <a:latin typeface="Calibri" panose="020F0502020204030204" pitchFamily="34" charset="0"/>
            </a:endParaRPr>
          </a:p>
          <a:p>
            <a:pPr marL="285750" indent="-285750">
              <a:buFont typeface="Arial" panose="020B0604020202020204" pitchFamily="34" charset="0"/>
              <a:buChar char="•"/>
            </a:pPr>
            <a:r>
              <a:rPr lang="en-US" sz="2400" dirty="0" smtClean="0">
                <a:solidFill>
                  <a:srgbClr val="221F1F"/>
                </a:solidFill>
                <a:latin typeface="Calibri" panose="020F0502020204030204" pitchFamily="34" charset="0"/>
              </a:rPr>
              <a:t>It </a:t>
            </a:r>
            <a:r>
              <a:rPr lang="en-US" sz="2400" dirty="0">
                <a:solidFill>
                  <a:srgbClr val="221F1F"/>
                </a:solidFill>
                <a:latin typeface="Calibri" panose="020F0502020204030204" pitchFamily="34" charset="0"/>
              </a:rPr>
              <a:t>is the primary lesson component, in which new learning is introduced. </a:t>
            </a:r>
            <a:endParaRPr lang="en-US" sz="2400" dirty="0" smtClean="0">
              <a:solidFill>
                <a:srgbClr val="221F1F"/>
              </a:solidFill>
              <a:latin typeface="Calibri" panose="020F0502020204030204" pitchFamily="34" charset="0"/>
            </a:endParaRPr>
          </a:p>
          <a:p>
            <a:pPr marL="285750" indent="-285750">
              <a:buFont typeface="Arial" panose="020B0604020202020204" pitchFamily="34" charset="0"/>
              <a:buChar char="•"/>
            </a:pPr>
            <a:endParaRPr lang="en-US" sz="2400" dirty="0">
              <a:solidFill>
                <a:srgbClr val="221F1F"/>
              </a:solidFill>
              <a:latin typeface="Calibri" panose="020F0502020204030204" pitchFamily="34" charset="0"/>
            </a:endParaRPr>
          </a:p>
          <a:p>
            <a:pPr marL="285750" indent="-285750">
              <a:buFont typeface="Arial" panose="020B0604020202020204" pitchFamily="34" charset="0"/>
              <a:buChar char="•"/>
            </a:pPr>
            <a:r>
              <a:rPr lang="en-US" sz="2400" dirty="0" smtClean="0">
                <a:solidFill>
                  <a:srgbClr val="221F1F"/>
                </a:solidFill>
                <a:latin typeface="Calibri" panose="020F0502020204030204" pitchFamily="34" charset="0"/>
              </a:rPr>
              <a:t>Intentional </a:t>
            </a:r>
            <a:r>
              <a:rPr lang="en-US" sz="2400" dirty="0">
                <a:solidFill>
                  <a:srgbClr val="221F1F"/>
                </a:solidFill>
                <a:latin typeface="Calibri" panose="020F0502020204030204" pitchFamily="34" charset="0"/>
              </a:rPr>
              <a:t>sequencing of standards and topics within modules ensures that students have the requisite understanding to fully access new learning goals and integrate them into their developing schemas. </a:t>
            </a:r>
            <a:endParaRPr lang="en-US" sz="2400" dirty="0" smtClean="0">
              <a:solidFill>
                <a:srgbClr val="221F1F"/>
              </a:solidFill>
              <a:latin typeface="Calibri" panose="020F0502020204030204" pitchFamily="34" charset="0"/>
            </a:endParaRP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solidFill>
                  <a:srgbClr val="221F1F"/>
                </a:solidFill>
                <a:latin typeface="Calibri" panose="020F0502020204030204" pitchFamily="34" charset="0"/>
              </a:rPr>
              <a:t>Lesson Dialogue serves as a vignette to help you see an example lesson- simple to complex, explanations, questions. </a:t>
            </a:r>
            <a:endParaRPr lang="en-US" sz="2400" dirty="0">
              <a:solidFill>
                <a:srgbClr val="221F1F"/>
              </a:solidFill>
              <a:latin typeface="Calibri" panose="020F0502020204030204" pitchFamily="34" charset="0"/>
            </a:endParaRPr>
          </a:p>
        </p:txBody>
      </p:sp>
    </p:spTree>
    <p:extLst>
      <p:ext uri="{BB962C8B-B14F-4D97-AF65-F5344CB8AC3E}">
        <p14:creationId xmlns:p14="http://schemas.microsoft.com/office/powerpoint/2010/main" val="5438999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Sets	</a:t>
            </a:r>
            <a:endParaRPr lang="en-US" dirty="0"/>
          </a:p>
        </p:txBody>
      </p:sp>
      <p:sp>
        <p:nvSpPr>
          <p:cNvPr id="3" name="Rectangle 2"/>
          <p:cNvSpPr/>
          <p:nvPr/>
        </p:nvSpPr>
        <p:spPr>
          <a:xfrm>
            <a:off x="677334" y="1482271"/>
            <a:ext cx="9038166" cy="3046988"/>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srgbClr val="221F1F"/>
                </a:solidFill>
                <a:latin typeface="Calibri" panose="020F0502020204030204" pitchFamily="34" charset="0"/>
              </a:rPr>
              <a:t>Arranged simple to complex</a:t>
            </a:r>
          </a:p>
          <a:p>
            <a:endParaRPr lang="en-US" sz="2400" dirty="0" smtClean="0">
              <a:solidFill>
                <a:srgbClr val="221F1F"/>
              </a:solidFill>
              <a:latin typeface="Calibri" panose="020F0502020204030204" pitchFamily="34" charset="0"/>
            </a:endParaRPr>
          </a:p>
          <a:p>
            <a:pPr marL="285750" indent="-285750">
              <a:buFont typeface="Arial" panose="020B0604020202020204" pitchFamily="34" charset="0"/>
              <a:buChar char="•"/>
            </a:pPr>
            <a:r>
              <a:rPr lang="en-US" sz="2400" dirty="0" smtClean="0">
                <a:solidFill>
                  <a:srgbClr val="221F1F"/>
                </a:solidFill>
                <a:latin typeface="Calibri" panose="020F0502020204030204" pitchFamily="34" charset="0"/>
              </a:rPr>
              <a:t>Time Frame vs. Task Frame </a:t>
            </a:r>
          </a:p>
          <a:p>
            <a:endParaRPr lang="en-US" sz="2400" dirty="0" smtClean="0">
              <a:solidFill>
                <a:srgbClr val="221F1F"/>
              </a:solidFill>
              <a:latin typeface="Calibri" panose="020F0502020204030204" pitchFamily="34" charset="0"/>
            </a:endParaRPr>
          </a:p>
          <a:p>
            <a:pPr marL="285750" indent="-285750">
              <a:buFont typeface="Arial" panose="020B0604020202020204" pitchFamily="34" charset="0"/>
              <a:buChar char="•"/>
            </a:pPr>
            <a:r>
              <a:rPr lang="en-US" sz="2400" dirty="0" smtClean="0">
                <a:solidFill>
                  <a:srgbClr val="221F1F"/>
                </a:solidFill>
                <a:latin typeface="Calibri" panose="020F0502020204030204" pitchFamily="34" charset="0"/>
              </a:rPr>
              <a:t>Assign a balanced diet of questions so that a student who works slowly will get to do some of the problems on the back. </a:t>
            </a:r>
          </a:p>
          <a:p>
            <a:endParaRPr lang="en-US" sz="2400" dirty="0" smtClean="0">
              <a:solidFill>
                <a:srgbClr val="221F1F"/>
              </a:solidFill>
              <a:latin typeface="Calibri" panose="020F0502020204030204" pitchFamily="34" charset="0"/>
            </a:endParaRPr>
          </a:p>
          <a:p>
            <a:pPr marL="285750" indent="-285750">
              <a:buFont typeface="Arial" panose="020B0604020202020204" pitchFamily="34" charset="0"/>
              <a:buChar char="•"/>
            </a:pPr>
            <a:r>
              <a:rPr lang="en-US" sz="2400" dirty="0" smtClean="0">
                <a:solidFill>
                  <a:srgbClr val="221F1F"/>
                </a:solidFill>
                <a:latin typeface="Calibri" panose="020F0502020204030204" pitchFamily="34" charset="0"/>
              </a:rPr>
              <a:t>Keep focused on your standard. </a:t>
            </a:r>
            <a:endParaRPr lang="en-US" sz="2400" dirty="0">
              <a:solidFill>
                <a:srgbClr val="221F1F"/>
              </a:solidFill>
              <a:latin typeface="Calibri" panose="020F0502020204030204" pitchFamily="34" charset="0"/>
            </a:endParaRPr>
          </a:p>
        </p:txBody>
      </p:sp>
    </p:spTree>
    <p:extLst>
      <p:ext uri="{BB962C8B-B14F-4D97-AF65-F5344CB8AC3E}">
        <p14:creationId xmlns:p14="http://schemas.microsoft.com/office/powerpoint/2010/main" val="12701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a:t>
            </a:r>
            <a:endParaRPr lang="en-US" dirty="0"/>
          </a:p>
        </p:txBody>
      </p:sp>
      <p:sp>
        <p:nvSpPr>
          <p:cNvPr id="3" name="Rectangle 2"/>
          <p:cNvSpPr/>
          <p:nvPr/>
        </p:nvSpPr>
        <p:spPr>
          <a:xfrm>
            <a:off x="677334" y="1482271"/>
            <a:ext cx="9038166" cy="3046988"/>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srgbClr val="221F1F"/>
                </a:solidFill>
                <a:latin typeface="Calibri" panose="020F0502020204030204" pitchFamily="34" charset="0"/>
              </a:rPr>
              <a:t>Essential Part of the Lesson Structure!</a:t>
            </a:r>
          </a:p>
          <a:p>
            <a:endParaRPr lang="en-US" sz="2400" dirty="0" smtClean="0">
              <a:solidFill>
                <a:srgbClr val="221F1F"/>
              </a:solidFill>
              <a:latin typeface="Calibri" panose="020F0502020204030204" pitchFamily="34" charset="0"/>
            </a:endParaRPr>
          </a:p>
          <a:p>
            <a:pPr marL="285750" indent="-285750">
              <a:buFont typeface="Arial" panose="020B0604020202020204" pitchFamily="34" charset="0"/>
              <a:buChar char="•"/>
            </a:pPr>
            <a:r>
              <a:rPr lang="en-US" sz="2400" dirty="0" smtClean="0">
                <a:solidFill>
                  <a:srgbClr val="221F1F"/>
                </a:solidFill>
                <a:latin typeface="Calibri" panose="020F0502020204030204" pitchFamily="34" charset="0"/>
              </a:rPr>
              <a:t>Students identify patterns and make connections</a:t>
            </a:r>
          </a:p>
          <a:p>
            <a:endParaRPr lang="en-US" sz="2400" dirty="0" smtClean="0">
              <a:solidFill>
                <a:srgbClr val="221F1F"/>
              </a:solidFill>
              <a:latin typeface="Calibri" panose="020F0502020204030204" pitchFamily="34" charset="0"/>
            </a:endParaRPr>
          </a:p>
          <a:p>
            <a:pPr marL="285750" indent="-285750">
              <a:buFont typeface="Arial" panose="020B0604020202020204" pitchFamily="34" charset="0"/>
              <a:buChar char="•"/>
            </a:pPr>
            <a:r>
              <a:rPr lang="en-US" sz="2400" dirty="0" smtClean="0">
                <a:solidFill>
                  <a:srgbClr val="221F1F"/>
                </a:solidFill>
                <a:latin typeface="Calibri" panose="020F0502020204030204" pitchFamily="34" charset="0"/>
              </a:rPr>
              <a:t>It’s an investment of time into helping students make connections, see patterns, and work thoughtfully. </a:t>
            </a:r>
          </a:p>
          <a:p>
            <a:endParaRPr lang="en-US" sz="2400" dirty="0" smtClean="0">
              <a:solidFill>
                <a:srgbClr val="221F1F"/>
              </a:solidFill>
              <a:latin typeface="Calibri" panose="020F0502020204030204" pitchFamily="34" charset="0"/>
            </a:endParaRPr>
          </a:p>
          <a:p>
            <a:pPr marL="285750" indent="-285750">
              <a:buFont typeface="Arial" panose="020B0604020202020204" pitchFamily="34" charset="0"/>
              <a:buChar char="•"/>
            </a:pPr>
            <a:r>
              <a:rPr lang="en-US" sz="2400" dirty="0" smtClean="0">
                <a:solidFill>
                  <a:srgbClr val="221F1F"/>
                </a:solidFill>
                <a:latin typeface="Calibri" panose="020F0502020204030204" pitchFamily="34" charset="0"/>
              </a:rPr>
              <a:t>The objective is discussed at this time. </a:t>
            </a:r>
            <a:endParaRPr lang="en-US" sz="2400" dirty="0">
              <a:solidFill>
                <a:srgbClr val="221F1F"/>
              </a:solidFill>
              <a:latin typeface="Calibri" panose="020F0502020204030204" pitchFamily="34" charset="0"/>
            </a:endParaRPr>
          </a:p>
        </p:txBody>
      </p:sp>
    </p:spTree>
    <p:extLst>
      <p:ext uri="{BB962C8B-B14F-4D97-AF65-F5344CB8AC3E}">
        <p14:creationId xmlns:p14="http://schemas.microsoft.com/office/powerpoint/2010/main" val="2204884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Rectangle 2"/>
          <p:cNvSpPr/>
          <p:nvPr/>
        </p:nvSpPr>
        <p:spPr>
          <a:xfrm>
            <a:off x="677334" y="1482271"/>
            <a:ext cx="9038166" cy="1569660"/>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srgbClr val="221F1F"/>
                </a:solidFill>
                <a:latin typeface="Calibri" panose="020F0502020204030204" pitchFamily="34" charset="0"/>
              </a:rPr>
              <a:t>Follows the debrief after the student have had an opportunity to share and hear classmates observations. </a:t>
            </a:r>
          </a:p>
          <a:p>
            <a:endParaRPr lang="en-US" sz="2400" dirty="0" smtClean="0">
              <a:solidFill>
                <a:srgbClr val="221F1F"/>
              </a:solidFill>
              <a:latin typeface="Calibri" panose="020F0502020204030204" pitchFamily="34" charset="0"/>
            </a:endParaRPr>
          </a:p>
          <a:p>
            <a:pPr marL="285750" indent="-285750">
              <a:buFont typeface="Arial" panose="020B0604020202020204" pitchFamily="34" charset="0"/>
              <a:buChar char="•"/>
            </a:pPr>
            <a:r>
              <a:rPr lang="en-US" sz="2400" dirty="0" smtClean="0">
                <a:solidFill>
                  <a:srgbClr val="221F1F"/>
                </a:solidFill>
                <a:latin typeface="Calibri" panose="020F0502020204030204" pitchFamily="34" charset="0"/>
              </a:rPr>
              <a:t>Provides a daily gauge of student understanding. </a:t>
            </a:r>
            <a:endParaRPr lang="en-US" sz="2400" dirty="0">
              <a:solidFill>
                <a:srgbClr val="221F1F"/>
              </a:solidFill>
              <a:latin typeface="Calibri" panose="020F0502020204030204" pitchFamily="34" charset="0"/>
            </a:endParaRPr>
          </a:p>
        </p:txBody>
      </p:sp>
    </p:spTree>
    <p:extLst>
      <p:ext uri="{BB962C8B-B14F-4D97-AF65-F5344CB8AC3E}">
        <p14:creationId xmlns:p14="http://schemas.microsoft.com/office/powerpoint/2010/main" val="3288017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Assessments</a:t>
            </a:r>
            <a:endParaRPr lang="en-US" dirty="0"/>
          </a:p>
        </p:txBody>
      </p:sp>
      <p:pic>
        <p:nvPicPr>
          <p:cNvPr id="3" name="Picture 2"/>
          <p:cNvPicPr>
            <a:picLocks noChangeAspect="1"/>
          </p:cNvPicPr>
          <p:nvPr/>
        </p:nvPicPr>
        <p:blipFill>
          <a:blip r:embed="rId2"/>
          <a:stretch>
            <a:fillRect/>
          </a:stretch>
        </p:blipFill>
        <p:spPr>
          <a:xfrm>
            <a:off x="791935" y="1422626"/>
            <a:ext cx="9878460" cy="5043488"/>
          </a:xfrm>
          <a:prstGeom prst="rect">
            <a:avLst/>
          </a:prstGeom>
        </p:spPr>
      </p:pic>
      <p:sp>
        <p:nvSpPr>
          <p:cNvPr id="4" name="Rectangle 3"/>
          <p:cNvSpPr/>
          <p:nvPr/>
        </p:nvSpPr>
        <p:spPr>
          <a:xfrm>
            <a:off x="910154" y="1603828"/>
            <a:ext cx="9642021" cy="32167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66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99749" y="0"/>
            <a:ext cx="9508923" cy="3466193"/>
          </a:xfrm>
          <a:prstGeom prst="rect">
            <a:avLst/>
          </a:prstGeom>
        </p:spPr>
      </p:pic>
      <p:pic>
        <p:nvPicPr>
          <p:cNvPr id="4" name="Picture 3"/>
          <p:cNvPicPr>
            <a:picLocks noChangeAspect="1"/>
          </p:cNvPicPr>
          <p:nvPr/>
        </p:nvPicPr>
        <p:blipFill rotWithShape="1">
          <a:blip r:embed="rId3"/>
          <a:srcRect l="3642" t="3421" r="82433" b="45990"/>
          <a:stretch/>
        </p:blipFill>
        <p:spPr>
          <a:xfrm>
            <a:off x="10384972" y="461735"/>
            <a:ext cx="1371600" cy="1616529"/>
          </a:xfrm>
          <a:prstGeom prst="rect">
            <a:avLst/>
          </a:prstGeom>
        </p:spPr>
      </p:pic>
      <p:pic>
        <p:nvPicPr>
          <p:cNvPr id="5" name="Picture 4"/>
          <p:cNvPicPr>
            <a:picLocks noChangeAspect="1"/>
          </p:cNvPicPr>
          <p:nvPr/>
        </p:nvPicPr>
        <p:blipFill>
          <a:blip r:embed="rId4"/>
          <a:stretch>
            <a:fillRect/>
          </a:stretch>
        </p:blipFill>
        <p:spPr>
          <a:xfrm>
            <a:off x="1461105" y="3300638"/>
            <a:ext cx="8110338" cy="3557362"/>
          </a:xfrm>
          <a:prstGeom prst="rect">
            <a:avLst/>
          </a:prstGeom>
        </p:spPr>
      </p:pic>
    </p:spTree>
    <p:extLst>
      <p:ext uri="{BB962C8B-B14F-4D97-AF65-F5344CB8AC3E}">
        <p14:creationId xmlns:p14="http://schemas.microsoft.com/office/powerpoint/2010/main" val="25534035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PDF’s of the Modules</a:t>
            </a:r>
            <a:endParaRPr lang="en-US" dirty="0"/>
          </a:p>
        </p:txBody>
      </p:sp>
      <p:sp>
        <p:nvSpPr>
          <p:cNvPr id="4" name="Rectangle 3"/>
          <p:cNvSpPr/>
          <p:nvPr/>
        </p:nvSpPr>
        <p:spPr>
          <a:xfrm>
            <a:off x="7829249" y="3397389"/>
            <a:ext cx="2425093" cy="923330"/>
          </a:xfrm>
          <a:prstGeom prst="rect">
            <a:avLst/>
          </a:prstGeom>
        </p:spPr>
        <p:txBody>
          <a:bodyPr wrap="square">
            <a:spAutoFit/>
          </a:bodyPr>
          <a:lstStyle/>
          <a:p>
            <a:r>
              <a:rPr lang="en-US" dirty="0">
                <a:hlinkClick r:id="rId2"/>
              </a:rPr>
              <a:t>http://</a:t>
            </a:r>
            <a:r>
              <a:rPr lang="en-US" dirty="0" smtClean="0">
                <a:hlinkClick r:id="rId2"/>
              </a:rPr>
              <a:t>commoncore.org/maps/math/module-pdfs</a:t>
            </a:r>
            <a:r>
              <a:rPr lang="en-US" dirty="0" smtClean="0"/>
              <a:t> </a:t>
            </a:r>
            <a:endParaRPr lang="en-US" dirty="0"/>
          </a:p>
        </p:txBody>
      </p:sp>
      <p:pic>
        <p:nvPicPr>
          <p:cNvPr id="5" name="Picture 4"/>
          <p:cNvPicPr>
            <a:picLocks noChangeAspect="1"/>
          </p:cNvPicPr>
          <p:nvPr/>
        </p:nvPicPr>
        <p:blipFill>
          <a:blip r:embed="rId3"/>
          <a:stretch>
            <a:fillRect/>
          </a:stretch>
        </p:blipFill>
        <p:spPr>
          <a:xfrm>
            <a:off x="259216" y="1247776"/>
            <a:ext cx="7570033" cy="5430876"/>
          </a:xfrm>
          <a:prstGeom prst="rect">
            <a:avLst/>
          </a:prstGeom>
        </p:spPr>
      </p:pic>
    </p:spTree>
    <p:extLst>
      <p:ext uri="{BB962C8B-B14F-4D97-AF65-F5344CB8AC3E}">
        <p14:creationId xmlns:p14="http://schemas.microsoft.com/office/powerpoint/2010/main" val="1103240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068" y="160421"/>
            <a:ext cx="8596668" cy="1320800"/>
          </a:xfrm>
        </p:spPr>
        <p:txBody>
          <a:bodyPr/>
          <a:lstStyle/>
          <a:p>
            <a:r>
              <a:rPr lang="en-US" dirty="0"/>
              <a:t>A Different Vision of “Textbook”</a:t>
            </a:r>
          </a:p>
        </p:txBody>
      </p:sp>
      <p:sp>
        <p:nvSpPr>
          <p:cNvPr id="3" name="Content Placeholder 2"/>
          <p:cNvSpPr>
            <a:spLocks noGrp="1"/>
          </p:cNvSpPr>
          <p:nvPr>
            <p:ph idx="1"/>
          </p:nvPr>
        </p:nvSpPr>
        <p:spPr>
          <a:xfrm>
            <a:off x="745068" y="1877786"/>
            <a:ext cx="8596668" cy="3788228"/>
          </a:xfrm>
        </p:spPr>
        <p:txBody>
          <a:bodyPr>
            <a:noAutofit/>
          </a:bodyPr>
          <a:lstStyle/>
          <a:p>
            <a:r>
              <a:rPr lang="en-US" sz="2400" dirty="0"/>
              <a:t>“The </a:t>
            </a:r>
            <a:r>
              <a:rPr lang="en-US" sz="2800" b="1" dirty="0"/>
              <a:t>textbook</a:t>
            </a:r>
            <a:r>
              <a:rPr lang="en-US" sz="2800" dirty="0"/>
              <a:t> </a:t>
            </a:r>
            <a:r>
              <a:rPr lang="en-US" sz="2400" dirty="0"/>
              <a:t>is the material on which Chinese teachers spend most of their time and </a:t>
            </a:r>
            <a:r>
              <a:rPr lang="en-US" sz="2800" b="1" dirty="0"/>
              <a:t>devote </a:t>
            </a:r>
            <a:r>
              <a:rPr lang="en-US" sz="2800" b="1" dirty="0" smtClean="0"/>
              <a:t>most of </a:t>
            </a:r>
            <a:r>
              <a:rPr lang="en-US" sz="2800" b="1" dirty="0"/>
              <a:t>their efforts to “study intensively.” </a:t>
            </a:r>
            <a:r>
              <a:rPr lang="en-US" sz="2400" dirty="0"/>
              <a:t>They study it constantly throughout the school year when they </a:t>
            </a:r>
            <a:r>
              <a:rPr lang="en-US" sz="2400" dirty="0" smtClean="0"/>
              <a:t>teach it</a:t>
            </a:r>
            <a:r>
              <a:rPr lang="en-US" sz="2400" dirty="0"/>
              <a:t>. </a:t>
            </a:r>
            <a:endParaRPr lang="en-US" sz="2400" dirty="0" smtClean="0"/>
          </a:p>
          <a:p>
            <a:pPr marL="0" indent="0">
              <a:buNone/>
            </a:pPr>
            <a:endParaRPr lang="en-US" sz="2400" dirty="0"/>
          </a:p>
        </p:txBody>
      </p:sp>
      <p:sp>
        <p:nvSpPr>
          <p:cNvPr id="4" name="Rectangle 3"/>
          <p:cNvSpPr/>
          <p:nvPr/>
        </p:nvSpPr>
        <p:spPr>
          <a:xfrm>
            <a:off x="5224283" y="6291294"/>
            <a:ext cx="7636042" cy="369332"/>
          </a:xfrm>
          <a:prstGeom prst="rect">
            <a:avLst/>
          </a:prstGeom>
        </p:spPr>
        <p:txBody>
          <a:bodyPr wrap="square">
            <a:spAutoFit/>
          </a:bodyPr>
          <a:lstStyle/>
          <a:p>
            <a:r>
              <a:rPr lang="en-US" i="1" dirty="0">
                <a:latin typeface="Calibri-Italic"/>
              </a:rPr>
              <a:t>(Knowing and Teaching Elementary Mathematics, </a:t>
            </a:r>
            <a:r>
              <a:rPr lang="en-US" dirty="0">
                <a:latin typeface="Calibri" panose="020F0502020204030204" pitchFamily="34" charset="0"/>
              </a:rPr>
              <a:t>Ma (1999, pg. 132)</a:t>
            </a:r>
            <a:endParaRPr lang="en-US" dirty="0"/>
          </a:p>
        </p:txBody>
      </p:sp>
    </p:spTree>
    <p:extLst>
      <p:ext uri="{BB962C8B-B14F-4D97-AF65-F5344CB8AC3E}">
        <p14:creationId xmlns:p14="http://schemas.microsoft.com/office/powerpoint/2010/main" val="1300435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068" y="160421"/>
            <a:ext cx="8596668" cy="1320800"/>
          </a:xfrm>
        </p:spPr>
        <p:txBody>
          <a:bodyPr/>
          <a:lstStyle/>
          <a:p>
            <a:r>
              <a:rPr lang="en-US" dirty="0"/>
              <a:t>A Different Vision of “Textbook”</a:t>
            </a:r>
          </a:p>
        </p:txBody>
      </p:sp>
      <p:sp>
        <p:nvSpPr>
          <p:cNvPr id="3" name="Content Placeholder 2"/>
          <p:cNvSpPr>
            <a:spLocks noGrp="1"/>
          </p:cNvSpPr>
          <p:nvPr>
            <p:ph idx="1"/>
          </p:nvPr>
        </p:nvSpPr>
        <p:spPr>
          <a:xfrm>
            <a:off x="745068" y="1155033"/>
            <a:ext cx="8596668" cy="4510981"/>
          </a:xfrm>
        </p:spPr>
        <p:txBody>
          <a:bodyPr>
            <a:noAutofit/>
          </a:bodyPr>
          <a:lstStyle/>
          <a:p>
            <a:pPr marL="0" indent="0">
              <a:buNone/>
            </a:pPr>
            <a:endParaRPr lang="en-US" sz="2400" dirty="0"/>
          </a:p>
          <a:p>
            <a:r>
              <a:rPr lang="en-US" sz="2400" dirty="0" smtClean="0"/>
              <a:t>First </a:t>
            </a:r>
            <a:r>
              <a:rPr lang="en-US" sz="2400" dirty="0"/>
              <a:t>of all, they work for an understanding of “what it is.” </a:t>
            </a:r>
            <a:r>
              <a:rPr lang="en-US" sz="2400" dirty="0" smtClean="0"/>
              <a:t>They </a:t>
            </a:r>
            <a:r>
              <a:rPr lang="en-US" sz="2400" dirty="0"/>
              <a:t>study </a:t>
            </a:r>
            <a:r>
              <a:rPr lang="en-US" sz="2800" b="1" dirty="0"/>
              <a:t>how it interprets </a:t>
            </a:r>
            <a:r>
              <a:rPr lang="en-US" sz="2400" dirty="0"/>
              <a:t>and </a:t>
            </a:r>
            <a:r>
              <a:rPr lang="en-US" sz="2800" b="1" dirty="0"/>
              <a:t>illustrates</a:t>
            </a:r>
            <a:r>
              <a:rPr lang="en-US" sz="2400" dirty="0"/>
              <a:t> </a:t>
            </a:r>
            <a:r>
              <a:rPr lang="en-US" sz="2400" dirty="0" smtClean="0"/>
              <a:t>the ideas </a:t>
            </a:r>
            <a:r>
              <a:rPr lang="en-US" sz="2400" dirty="0"/>
              <a:t>in the </a:t>
            </a:r>
            <a:r>
              <a:rPr lang="en-US" sz="2800" b="1" dirty="0"/>
              <a:t>(Standards)</a:t>
            </a:r>
            <a:r>
              <a:rPr lang="en-US" sz="2800" dirty="0"/>
              <a:t>, </a:t>
            </a:r>
            <a:r>
              <a:rPr lang="en-US" sz="2400" dirty="0"/>
              <a:t>why the authors structured the book in a certain way, what the </a:t>
            </a:r>
            <a:r>
              <a:rPr lang="en-US" sz="2800" b="1" dirty="0" smtClean="0"/>
              <a:t>connections</a:t>
            </a:r>
            <a:r>
              <a:rPr lang="en-US" sz="2400" dirty="0" smtClean="0"/>
              <a:t> among </a:t>
            </a:r>
            <a:r>
              <a:rPr lang="en-US" sz="2400" dirty="0"/>
              <a:t>the contents </a:t>
            </a:r>
            <a:r>
              <a:rPr lang="en-US" sz="2400" dirty="0" smtClean="0"/>
              <a:t>are…</a:t>
            </a:r>
            <a:endParaRPr lang="en-US" sz="2000" dirty="0"/>
          </a:p>
        </p:txBody>
      </p:sp>
      <p:sp>
        <p:nvSpPr>
          <p:cNvPr id="4" name="Rectangle 3"/>
          <p:cNvSpPr/>
          <p:nvPr/>
        </p:nvSpPr>
        <p:spPr>
          <a:xfrm>
            <a:off x="5224283" y="6291294"/>
            <a:ext cx="7636042" cy="369332"/>
          </a:xfrm>
          <a:prstGeom prst="rect">
            <a:avLst/>
          </a:prstGeom>
        </p:spPr>
        <p:txBody>
          <a:bodyPr wrap="square">
            <a:spAutoFit/>
          </a:bodyPr>
          <a:lstStyle/>
          <a:p>
            <a:r>
              <a:rPr lang="en-US" i="1" dirty="0">
                <a:latin typeface="Calibri-Italic"/>
              </a:rPr>
              <a:t>(Knowing and Teaching Elementary Mathematics, </a:t>
            </a:r>
            <a:r>
              <a:rPr lang="en-US" dirty="0">
                <a:latin typeface="Calibri" panose="020F0502020204030204" pitchFamily="34" charset="0"/>
              </a:rPr>
              <a:t>Ma (1999, pg. 132)</a:t>
            </a:r>
            <a:endParaRPr lang="en-US" dirty="0"/>
          </a:p>
        </p:txBody>
      </p:sp>
    </p:spTree>
    <p:extLst>
      <p:ext uri="{BB962C8B-B14F-4D97-AF65-F5344CB8AC3E}">
        <p14:creationId xmlns:p14="http://schemas.microsoft.com/office/powerpoint/2010/main" val="1299243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goal of my math class?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7099028"/>
              </p:ext>
            </p:extLst>
          </p:nvPr>
        </p:nvGraphicFramePr>
        <p:xfrm>
          <a:off x="677334" y="15890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033335" y="5974655"/>
            <a:ext cx="5703421" cy="646331"/>
          </a:xfrm>
          <a:prstGeom prst="rect">
            <a:avLst/>
          </a:prstGeom>
        </p:spPr>
        <p:txBody>
          <a:bodyPr wrap="none">
            <a:spAutoFit/>
          </a:bodyPr>
          <a:lstStyle/>
          <a:p>
            <a:r>
              <a:rPr lang="en-US" dirty="0" smtClean="0">
                <a:hlinkClick r:id="rId7"/>
              </a:rPr>
              <a:t>https</a:t>
            </a:r>
            <a:r>
              <a:rPr lang="en-US" dirty="0">
                <a:hlinkClick r:id="rId7"/>
              </a:rPr>
              <a:t>://</a:t>
            </a:r>
            <a:r>
              <a:rPr lang="en-US" dirty="0" smtClean="0">
                <a:hlinkClick r:id="rId7"/>
              </a:rPr>
              <a:t>www.youtube.com/watch?v=B6UQcwzyE1U</a:t>
            </a:r>
            <a:r>
              <a:rPr lang="en-US" dirty="0" smtClean="0"/>
              <a:t>   </a:t>
            </a:r>
            <a:br>
              <a:rPr lang="en-US" dirty="0" smtClean="0"/>
            </a:br>
            <a:r>
              <a:rPr lang="en-US" dirty="0" smtClean="0"/>
              <a:t>(Phil </a:t>
            </a:r>
            <a:r>
              <a:rPr lang="en-US" dirty="0" err="1" smtClean="0"/>
              <a:t>Daro</a:t>
            </a:r>
            <a:r>
              <a:rPr lang="en-US" dirty="0" smtClean="0"/>
              <a:t>- Rationale of the Math Standards 5 min)</a:t>
            </a:r>
            <a:endParaRPr lang="en-US" dirty="0"/>
          </a:p>
        </p:txBody>
      </p:sp>
    </p:spTree>
    <p:extLst>
      <p:ext uri="{BB962C8B-B14F-4D97-AF65-F5344CB8AC3E}">
        <p14:creationId xmlns:p14="http://schemas.microsoft.com/office/powerpoint/2010/main" val="107824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627414"/>
          </a:xfrm>
        </p:spPr>
        <p:txBody>
          <a:bodyPr>
            <a:normAutofit fontScale="90000"/>
          </a:bodyPr>
          <a:lstStyle/>
          <a:p>
            <a:r>
              <a:rPr lang="en-US" dirty="0" smtClean="0"/>
              <a:t>Textbooks that brings the world of elementary mathematics research into the classroom. </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4765" y="3396344"/>
            <a:ext cx="3027133" cy="22206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370" y="3396344"/>
            <a:ext cx="2793351" cy="222071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9045" y="2842555"/>
            <a:ext cx="4760080" cy="1945821"/>
          </a:xfrm>
          <a:prstGeom prst="rect">
            <a:avLst/>
          </a:prstGeom>
        </p:spPr>
      </p:pic>
      <p:sp>
        <p:nvSpPr>
          <p:cNvPr id="3" name="TextBox 2"/>
          <p:cNvSpPr txBox="1"/>
          <p:nvPr/>
        </p:nvSpPr>
        <p:spPr>
          <a:xfrm>
            <a:off x="1012370" y="5829300"/>
            <a:ext cx="2793351" cy="646331"/>
          </a:xfrm>
          <a:prstGeom prst="rect">
            <a:avLst/>
          </a:prstGeom>
          <a:noFill/>
        </p:spPr>
        <p:txBody>
          <a:bodyPr wrap="square" rtlCol="0">
            <a:spAutoFit/>
          </a:bodyPr>
          <a:lstStyle/>
          <a:p>
            <a:pPr algn="ctr"/>
            <a:r>
              <a:rPr lang="en-US" dirty="0" smtClean="0"/>
              <a:t>Elementary Mathematics Research</a:t>
            </a:r>
            <a:endParaRPr lang="en-US" dirty="0"/>
          </a:p>
        </p:txBody>
      </p:sp>
      <p:sp>
        <p:nvSpPr>
          <p:cNvPr id="10" name="TextBox 9"/>
          <p:cNvSpPr txBox="1"/>
          <p:nvPr/>
        </p:nvSpPr>
        <p:spPr>
          <a:xfrm>
            <a:off x="5995334" y="5829299"/>
            <a:ext cx="2795361" cy="646331"/>
          </a:xfrm>
          <a:prstGeom prst="rect">
            <a:avLst/>
          </a:prstGeom>
          <a:noFill/>
        </p:spPr>
        <p:txBody>
          <a:bodyPr wrap="square" rtlCol="0">
            <a:spAutoFit/>
          </a:bodyPr>
          <a:lstStyle/>
          <a:p>
            <a:pPr algn="ctr"/>
            <a:r>
              <a:rPr lang="en-US" dirty="0" smtClean="0"/>
              <a:t>Elementary Mathematics Classrooms</a:t>
            </a:r>
            <a:endParaRPr lang="en-US" dirty="0"/>
          </a:p>
        </p:txBody>
      </p:sp>
    </p:spTree>
    <p:extLst>
      <p:ext uri="{BB962C8B-B14F-4D97-AF65-F5344CB8AC3E}">
        <p14:creationId xmlns:p14="http://schemas.microsoft.com/office/powerpoint/2010/main" val="376817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Trilogy of Mathematics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716" y="2114307"/>
            <a:ext cx="7785857" cy="4253836"/>
          </a:xfrm>
          <a:prstGeom prst="rect">
            <a:avLst/>
          </a:prstGeom>
        </p:spPr>
      </p:pic>
      <p:sp>
        <p:nvSpPr>
          <p:cNvPr id="5" name="TextBox 4"/>
          <p:cNvSpPr txBox="1"/>
          <p:nvPr/>
        </p:nvSpPr>
        <p:spPr>
          <a:xfrm>
            <a:off x="3758822" y="2445541"/>
            <a:ext cx="2041071" cy="830997"/>
          </a:xfrm>
          <a:prstGeom prst="rect">
            <a:avLst/>
          </a:prstGeom>
          <a:noFill/>
        </p:spPr>
        <p:txBody>
          <a:bodyPr wrap="square" rtlCol="0">
            <a:spAutoFit/>
          </a:bodyPr>
          <a:lstStyle/>
          <a:p>
            <a:pPr algn="ctr"/>
            <a:r>
              <a:rPr lang="en-US" sz="2400" dirty="0" smtClean="0"/>
              <a:t>A Story of Units</a:t>
            </a:r>
            <a:endParaRPr lang="en-US" sz="2400" dirty="0"/>
          </a:p>
        </p:txBody>
      </p:sp>
      <p:sp>
        <p:nvSpPr>
          <p:cNvPr id="6" name="TextBox 5"/>
          <p:cNvSpPr txBox="1"/>
          <p:nvPr/>
        </p:nvSpPr>
        <p:spPr>
          <a:xfrm>
            <a:off x="2868915" y="3982525"/>
            <a:ext cx="3820886" cy="461665"/>
          </a:xfrm>
          <a:prstGeom prst="rect">
            <a:avLst/>
          </a:prstGeom>
          <a:noFill/>
        </p:spPr>
        <p:txBody>
          <a:bodyPr wrap="square" rtlCol="0">
            <a:spAutoFit/>
          </a:bodyPr>
          <a:lstStyle/>
          <a:p>
            <a:r>
              <a:rPr lang="en-US" sz="2400" dirty="0" smtClean="0"/>
              <a:t>A Story of Ratios</a:t>
            </a:r>
            <a:endParaRPr lang="en-US" sz="2400" dirty="0"/>
          </a:p>
        </p:txBody>
      </p:sp>
      <p:sp>
        <p:nvSpPr>
          <p:cNvPr id="7" name="TextBox 6"/>
          <p:cNvSpPr txBox="1"/>
          <p:nvPr/>
        </p:nvSpPr>
        <p:spPr>
          <a:xfrm>
            <a:off x="2471057" y="5269765"/>
            <a:ext cx="1709057" cy="830997"/>
          </a:xfrm>
          <a:prstGeom prst="rect">
            <a:avLst/>
          </a:prstGeom>
          <a:noFill/>
        </p:spPr>
        <p:txBody>
          <a:bodyPr wrap="square" rtlCol="0">
            <a:spAutoFit/>
          </a:bodyPr>
          <a:lstStyle/>
          <a:p>
            <a:r>
              <a:rPr lang="en-US" sz="2400" dirty="0" smtClean="0"/>
              <a:t>A Story of Functions</a:t>
            </a:r>
            <a:endParaRPr lang="en-US" sz="2400" dirty="0"/>
          </a:p>
        </p:txBody>
      </p:sp>
      <p:sp>
        <p:nvSpPr>
          <p:cNvPr id="8" name="TextBox 7"/>
          <p:cNvSpPr txBox="1"/>
          <p:nvPr/>
        </p:nvSpPr>
        <p:spPr>
          <a:xfrm rot="16200000">
            <a:off x="1152901" y="2630206"/>
            <a:ext cx="2041071" cy="461665"/>
          </a:xfrm>
          <a:prstGeom prst="rect">
            <a:avLst/>
          </a:prstGeom>
          <a:noFill/>
        </p:spPr>
        <p:txBody>
          <a:bodyPr wrap="square" rtlCol="0">
            <a:spAutoFit/>
          </a:bodyPr>
          <a:lstStyle/>
          <a:p>
            <a:pPr algn="ctr"/>
            <a:r>
              <a:rPr lang="en-US" sz="2400" dirty="0" smtClean="0"/>
              <a:t>PK-5</a:t>
            </a:r>
            <a:endParaRPr lang="en-US" sz="2400" dirty="0"/>
          </a:p>
        </p:txBody>
      </p:sp>
      <p:sp>
        <p:nvSpPr>
          <p:cNvPr id="9" name="TextBox 8"/>
          <p:cNvSpPr txBox="1"/>
          <p:nvPr/>
        </p:nvSpPr>
        <p:spPr>
          <a:xfrm rot="16200000">
            <a:off x="725768" y="3998853"/>
            <a:ext cx="2041071" cy="461665"/>
          </a:xfrm>
          <a:prstGeom prst="rect">
            <a:avLst/>
          </a:prstGeom>
          <a:noFill/>
        </p:spPr>
        <p:txBody>
          <a:bodyPr wrap="square" rtlCol="0">
            <a:spAutoFit/>
          </a:bodyPr>
          <a:lstStyle/>
          <a:p>
            <a:pPr algn="ctr"/>
            <a:r>
              <a:rPr lang="en-US" sz="2400" dirty="0" smtClean="0"/>
              <a:t>6-8</a:t>
            </a:r>
            <a:endParaRPr lang="en-US" sz="2400" dirty="0"/>
          </a:p>
        </p:txBody>
      </p:sp>
      <p:sp>
        <p:nvSpPr>
          <p:cNvPr id="10" name="TextBox 9"/>
          <p:cNvSpPr txBox="1"/>
          <p:nvPr/>
        </p:nvSpPr>
        <p:spPr>
          <a:xfrm rot="16200000">
            <a:off x="625920" y="5454430"/>
            <a:ext cx="2041071" cy="461665"/>
          </a:xfrm>
          <a:prstGeom prst="rect">
            <a:avLst/>
          </a:prstGeom>
          <a:noFill/>
        </p:spPr>
        <p:txBody>
          <a:bodyPr wrap="square" rtlCol="0">
            <a:spAutoFit/>
          </a:bodyPr>
          <a:lstStyle/>
          <a:p>
            <a:pPr algn="ctr"/>
            <a:r>
              <a:rPr lang="en-US" sz="2400" dirty="0" smtClean="0"/>
              <a:t>9-12</a:t>
            </a:r>
            <a:endParaRPr lang="en-US" sz="2400" dirty="0"/>
          </a:p>
        </p:txBody>
      </p:sp>
    </p:spTree>
    <p:extLst>
      <p:ext uri="{BB962C8B-B14F-4D97-AF65-F5344CB8AC3E}">
        <p14:creationId xmlns:p14="http://schemas.microsoft.com/office/powerpoint/2010/main" val="3832634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1370</TotalTime>
  <Words>1566</Words>
  <Application>Microsoft Office PowerPoint</Application>
  <PresentationFormat>Widescreen</PresentationFormat>
  <Paragraphs>226</Paragraphs>
  <Slides>48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ＭＳ Ｐゴシック</vt:lpstr>
      <vt:lpstr>Arial</vt:lpstr>
      <vt:lpstr>Calibri</vt:lpstr>
      <vt:lpstr>Calibri-Italic</vt:lpstr>
      <vt:lpstr>Myriad Pro</vt:lpstr>
      <vt:lpstr>Trebuchet MS</vt:lpstr>
      <vt:lpstr>Wingdings 3</vt:lpstr>
      <vt:lpstr>Facet</vt:lpstr>
      <vt:lpstr>“A Story of Units” </vt:lpstr>
      <vt:lpstr>Textbook</vt:lpstr>
      <vt:lpstr>A Different Vision of “Textbook”</vt:lpstr>
      <vt:lpstr>“Knowing and Teaching Elementary Mathematics”  Liping Ma </vt:lpstr>
      <vt:lpstr>A Different Vision of “Textbook”</vt:lpstr>
      <vt:lpstr>A Different Vision of “Textbook”</vt:lpstr>
      <vt:lpstr>What is the goal of my math class?</vt:lpstr>
      <vt:lpstr>Textbooks that brings the world of elementary mathematics research into the classroom. </vt:lpstr>
      <vt:lpstr>A Trilogy of Mathematics</vt:lpstr>
      <vt:lpstr>A Misconception to Clear Up</vt:lpstr>
      <vt:lpstr>Focus in the Standards</vt:lpstr>
      <vt:lpstr>Curriculum Map and Overview</vt:lpstr>
      <vt:lpstr>Curriculum Map and Overview</vt:lpstr>
      <vt:lpstr>Going Beyond the Map</vt:lpstr>
      <vt:lpstr>Going Beyond the Map</vt:lpstr>
      <vt:lpstr>Going Beyond the Map</vt:lpstr>
      <vt:lpstr>Going Beyond the Map</vt:lpstr>
      <vt:lpstr>Creating the Curriculum Map</vt:lpstr>
      <vt:lpstr>PowerPoint Presentation</vt:lpstr>
      <vt:lpstr>PowerPoint Presentation</vt:lpstr>
      <vt:lpstr>Module Structure</vt:lpstr>
      <vt:lpstr>PowerPoint Presentation</vt:lpstr>
      <vt:lpstr>Overview Narrative</vt:lpstr>
      <vt:lpstr>This seems strange… </vt:lpstr>
      <vt:lpstr>Module Structure</vt:lpstr>
      <vt:lpstr>Making the Connections</vt:lpstr>
      <vt:lpstr>Resources with the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Opener- Narrative</vt:lpstr>
      <vt:lpstr>Topic Opener- Topic A’s Objectives</vt:lpstr>
      <vt:lpstr>Lesson Structure</vt:lpstr>
      <vt:lpstr>Math Publisher’s Criteria</vt:lpstr>
      <vt:lpstr>Fluency</vt:lpstr>
      <vt:lpstr>Application Problems</vt:lpstr>
      <vt:lpstr>Concept Development (10 min Problem Set) </vt:lpstr>
      <vt:lpstr>Problem Sets </vt:lpstr>
      <vt:lpstr>Debrief</vt:lpstr>
      <vt:lpstr>Exit Ticket</vt:lpstr>
      <vt:lpstr>Assessments</vt:lpstr>
      <vt:lpstr>PowerPoint Presentation</vt:lpstr>
      <vt:lpstr>Accessing PDF’s of the Modules</vt:lpstr>
    </vt:vector>
  </TitlesOfParts>
  <Company>Erie-2 BOCES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Story of Units”</dc:title>
  <dc:creator>Erin Wheeler</dc:creator>
  <cp:lastModifiedBy>Erin Wheeler</cp:lastModifiedBy>
  <cp:revision>47</cp:revision>
  <dcterms:created xsi:type="dcterms:W3CDTF">2014-07-14T13:30:55Z</dcterms:created>
  <dcterms:modified xsi:type="dcterms:W3CDTF">2014-07-17T12:35:44Z</dcterms:modified>
</cp:coreProperties>
</file>